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70" r:id="rId8"/>
    <p:sldId id="259" r:id="rId9"/>
    <p:sldId id="261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88" r:id="rId22"/>
    <p:sldId id="273" r:id="rId23"/>
    <p:sldId id="274" r:id="rId24"/>
    <p:sldId id="275" r:id="rId25"/>
    <p:sldId id="276" r:id="rId26"/>
    <p:sldId id="277" r:id="rId27"/>
    <p:sldId id="278" r:id="rId28"/>
    <p:sldId id="283" r:id="rId29"/>
    <p:sldId id="284" r:id="rId30"/>
    <p:sldId id="285" r:id="rId31"/>
    <p:sldId id="279" r:id="rId32"/>
    <p:sldId id="280" r:id="rId33"/>
    <p:sldId id="281" r:id="rId34"/>
    <p:sldId id="282" r:id="rId35"/>
    <p:sldId id="287" r:id="rId36"/>
    <p:sldId id="286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2708"/>
    <a:srgbClr val="FAF5F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7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Vašíčková" userId="4780d952-0108-4c72-87c3-c47a65c459d3" providerId="ADAL" clId="{89A97AB7-4B67-43FE-908E-DAE9B4DD9797}"/>
    <pc:docChg chg="modSld">
      <pc:chgData name="Veronika Vašíčková" userId="4780d952-0108-4c72-87c3-c47a65c459d3" providerId="ADAL" clId="{89A97AB7-4B67-43FE-908E-DAE9B4DD9797}" dt="2024-08-28T15:30:08.294" v="495"/>
      <pc:docMkLst>
        <pc:docMk/>
      </pc:docMkLst>
      <pc:sldChg chg="addSp modSp modTransition modAnim">
        <pc:chgData name="Veronika Vašíčková" userId="4780d952-0108-4c72-87c3-c47a65c459d3" providerId="ADAL" clId="{89A97AB7-4B67-43FE-908E-DAE9B4DD9797}" dt="2024-08-28T15:30:08.294" v="495"/>
        <pc:sldMkLst>
          <pc:docMk/>
          <pc:sldMk cId="3871117873" sldId="272"/>
        </pc:sldMkLst>
        <pc:spChg chg="mod">
          <ac:chgData name="Veronika Vašíčková" userId="4780d952-0108-4c72-87c3-c47a65c459d3" providerId="ADAL" clId="{89A97AB7-4B67-43FE-908E-DAE9B4DD9797}" dt="2024-08-28T15:21:59.408" v="472" actId="20577"/>
          <ac:spMkLst>
            <pc:docMk/>
            <pc:sldMk cId="3871117873" sldId="272"/>
            <ac:spMk id="3" creationId="{FC7412FC-7EB4-44E3-BB48-B69A8565AFBE}"/>
          </ac:spMkLst>
        </pc:spChg>
        <pc:picChg chg="add mod">
          <ac:chgData name="Veronika Vašíčková" userId="4780d952-0108-4c72-87c3-c47a65c459d3" providerId="ADAL" clId="{89A97AB7-4B67-43FE-908E-DAE9B4DD9797}" dt="2024-08-28T15:22:05.281" v="473" actId="1076"/>
          <ac:picMkLst>
            <pc:docMk/>
            <pc:sldMk cId="3871117873" sldId="272"/>
            <ac:picMk id="2" creationId="{99EDEBA0-05E8-4865-890D-BD00427F87A1}"/>
          </ac:picMkLst>
        </pc:picChg>
      </pc:sldChg>
      <pc:sldChg chg="modTransition">
        <pc:chgData name="Veronika Vašíčková" userId="4780d952-0108-4c72-87c3-c47a65c459d3" providerId="ADAL" clId="{89A97AB7-4B67-43FE-908E-DAE9B4DD9797}" dt="2024-08-28T15:29:24.711" v="480"/>
        <pc:sldMkLst>
          <pc:docMk/>
          <pc:sldMk cId="488809970" sldId="273"/>
        </pc:sldMkLst>
      </pc:sldChg>
      <pc:sldChg chg="modTransition">
        <pc:chgData name="Veronika Vašíčková" userId="4780d952-0108-4c72-87c3-c47a65c459d3" providerId="ADAL" clId="{89A97AB7-4B67-43FE-908E-DAE9B4DD9797}" dt="2024-08-28T15:29:27.593" v="482"/>
        <pc:sldMkLst>
          <pc:docMk/>
          <pc:sldMk cId="985986251" sldId="274"/>
        </pc:sldMkLst>
      </pc:sldChg>
      <pc:sldChg chg="modTransition">
        <pc:chgData name="Veronika Vašíčková" userId="4780d952-0108-4c72-87c3-c47a65c459d3" providerId="ADAL" clId="{89A97AB7-4B67-43FE-908E-DAE9B4DD9797}" dt="2024-08-28T15:29:30.176" v="484"/>
        <pc:sldMkLst>
          <pc:docMk/>
          <pc:sldMk cId="342764080" sldId="275"/>
        </pc:sldMkLst>
      </pc:sldChg>
      <pc:sldChg chg="modTransition">
        <pc:chgData name="Veronika Vašíčková" userId="4780d952-0108-4c72-87c3-c47a65c459d3" providerId="ADAL" clId="{89A97AB7-4B67-43FE-908E-DAE9B4DD9797}" dt="2024-08-28T15:29:32.696" v="486"/>
        <pc:sldMkLst>
          <pc:docMk/>
          <pc:sldMk cId="3482824207" sldId="276"/>
        </pc:sldMkLst>
      </pc:sldChg>
      <pc:sldChg chg="modTransition">
        <pc:chgData name="Veronika Vašíčková" userId="4780d952-0108-4c72-87c3-c47a65c459d3" providerId="ADAL" clId="{89A97AB7-4B67-43FE-908E-DAE9B4DD9797}" dt="2024-08-28T15:29:35.170" v="488"/>
        <pc:sldMkLst>
          <pc:docMk/>
          <pc:sldMk cId="2553094707" sldId="277"/>
        </pc:sldMkLst>
      </pc:sldChg>
      <pc:sldChg chg="modTransition">
        <pc:chgData name="Veronika Vašíčková" userId="4780d952-0108-4c72-87c3-c47a65c459d3" providerId="ADAL" clId="{89A97AB7-4B67-43FE-908E-DAE9B4DD9797}" dt="2024-08-28T15:29:37.963" v="490"/>
        <pc:sldMkLst>
          <pc:docMk/>
          <pc:sldMk cId="3454787680" sldId="278"/>
        </pc:sldMkLst>
      </pc:sldChg>
      <pc:sldChg chg="modTransition">
        <pc:chgData name="Veronika Vašíčková" userId="4780d952-0108-4c72-87c3-c47a65c459d3" providerId="ADAL" clId="{89A97AB7-4B67-43FE-908E-DAE9B4DD9797}" dt="2024-08-28T15:29:40.836" v="492"/>
        <pc:sldMkLst>
          <pc:docMk/>
          <pc:sldMk cId="174398942" sldId="283"/>
        </pc:sldMkLst>
      </pc:sldChg>
      <pc:sldChg chg="modTransition">
        <pc:chgData name="Veronika Vašíčková" userId="4780d952-0108-4c72-87c3-c47a65c459d3" providerId="ADAL" clId="{89A97AB7-4B67-43FE-908E-DAE9B4DD9797}" dt="2024-08-28T15:29:43.524" v="494"/>
        <pc:sldMkLst>
          <pc:docMk/>
          <pc:sldMk cId="185077438" sldId="284"/>
        </pc:sldMkLst>
      </pc:sldChg>
      <pc:sldChg chg="modTransition">
        <pc:chgData name="Veronika Vašíčková" userId="4780d952-0108-4c72-87c3-c47a65c459d3" providerId="ADAL" clId="{89A97AB7-4B67-43FE-908E-DAE9B4DD9797}" dt="2024-08-28T15:21:18.440" v="469"/>
        <pc:sldMkLst>
          <pc:docMk/>
          <pc:sldMk cId="3303798680" sldId="285"/>
        </pc:sldMkLst>
      </pc:sldChg>
    </pc:docChg>
  </pc:docChgLst>
  <pc:docChgLst>
    <pc:chgData name="Veronika Vašíčková" userId="4780d952-0108-4c72-87c3-c47a65c459d3" providerId="ADAL" clId="{59EF55A4-99D0-4DEA-9EA9-F149FA667B53}"/>
    <pc:docChg chg="undo custSel addSld modSld">
      <pc:chgData name="Veronika Vašíčková" userId="4780d952-0108-4c72-87c3-c47a65c459d3" providerId="ADAL" clId="{59EF55A4-99D0-4DEA-9EA9-F149FA667B53}" dt="2024-08-27T09:35:51.616" v="2658" actId="1076"/>
      <pc:docMkLst>
        <pc:docMk/>
      </pc:docMkLst>
      <pc:sldChg chg="modSp">
        <pc:chgData name="Veronika Vašíčková" userId="4780d952-0108-4c72-87c3-c47a65c459d3" providerId="ADAL" clId="{59EF55A4-99D0-4DEA-9EA9-F149FA667B53}" dt="2024-08-26T11:58:32.029" v="4" actId="20577"/>
        <pc:sldMkLst>
          <pc:docMk/>
          <pc:sldMk cId="3087606473" sldId="256"/>
        </pc:sldMkLst>
        <pc:spChg chg="mod">
          <ac:chgData name="Veronika Vašíčková" userId="4780d952-0108-4c72-87c3-c47a65c459d3" providerId="ADAL" clId="{59EF55A4-99D0-4DEA-9EA9-F149FA667B53}" dt="2024-08-26T11:58:32.029" v="4" actId="20577"/>
          <ac:spMkLst>
            <pc:docMk/>
            <pc:sldMk cId="3087606473" sldId="256"/>
            <ac:spMk id="2" creationId="{912CBE77-7538-4DCC-A1AD-2A39B543D965}"/>
          </ac:spMkLst>
        </pc:spChg>
        <pc:spChg chg="mod">
          <ac:chgData name="Veronika Vašíčková" userId="4780d952-0108-4c72-87c3-c47a65c459d3" providerId="ADAL" clId="{59EF55A4-99D0-4DEA-9EA9-F149FA667B53}" dt="2024-08-26T11:57:08.598" v="1" actId="20577"/>
          <ac:spMkLst>
            <pc:docMk/>
            <pc:sldMk cId="3087606473" sldId="256"/>
            <ac:spMk id="3" creationId="{D226A075-ABFF-407F-93D9-4F925F694A3A}"/>
          </ac:spMkLst>
        </pc:spChg>
      </pc:sldChg>
      <pc:sldChg chg="setBg">
        <pc:chgData name="Veronika Vašíčková" userId="4780d952-0108-4c72-87c3-c47a65c459d3" providerId="ADAL" clId="{59EF55A4-99D0-4DEA-9EA9-F149FA667B53}" dt="2024-08-27T08:06:54.192" v="286"/>
        <pc:sldMkLst>
          <pc:docMk/>
          <pc:sldMk cId="164361193" sldId="257"/>
        </pc:sldMkLst>
      </pc:sldChg>
      <pc:sldChg chg="modSp setBg">
        <pc:chgData name="Veronika Vašíčková" userId="4780d952-0108-4c72-87c3-c47a65c459d3" providerId="ADAL" clId="{59EF55A4-99D0-4DEA-9EA9-F149FA667B53}" dt="2024-08-27T08:06:48.622" v="285"/>
        <pc:sldMkLst>
          <pc:docMk/>
          <pc:sldMk cId="3496773953" sldId="258"/>
        </pc:sldMkLst>
        <pc:spChg chg="mod">
          <ac:chgData name="Veronika Vašíčková" userId="4780d952-0108-4c72-87c3-c47a65c459d3" providerId="ADAL" clId="{59EF55A4-99D0-4DEA-9EA9-F149FA667B53}" dt="2024-08-26T12:00:58.916" v="18" actId="20577"/>
          <ac:spMkLst>
            <pc:docMk/>
            <pc:sldMk cId="3496773953" sldId="258"/>
            <ac:spMk id="8" creationId="{DA918068-6F40-430F-BADB-96F4894A1551}"/>
          </ac:spMkLst>
        </pc:spChg>
      </pc:sldChg>
      <pc:sldChg chg="modSp setBg">
        <pc:chgData name="Veronika Vašíčková" userId="4780d952-0108-4c72-87c3-c47a65c459d3" providerId="ADAL" clId="{59EF55A4-99D0-4DEA-9EA9-F149FA667B53}" dt="2024-08-27T08:06:39.375" v="283"/>
        <pc:sldMkLst>
          <pc:docMk/>
          <pc:sldMk cId="2507346514" sldId="259"/>
        </pc:sldMkLst>
        <pc:spChg chg="mod">
          <ac:chgData name="Veronika Vašíčková" userId="4780d952-0108-4c72-87c3-c47a65c459d3" providerId="ADAL" clId="{59EF55A4-99D0-4DEA-9EA9-F149FA667B53}" dt="2024-08-26T17:22:13.028" v="19" actId="20577"/>
          <ac:spMkLst>
            <pc:docMk/>
            <pc:sldMk cId="2507346514" sldId="259"/>
            <ac:spMk id="3" creationId="{0A04D254-6AD3-4187-A81E-3F64FC2F7EC9}"/>
          </ac:spMkLst>
        </pc:spChg>
      </pc:sldChg>
      <pc:sldChg chg="modSp setBg">
        <pc:chgData name="Veronika Vašíčková" userId="4780d952-0108-4c72-87c3-c47a65c459d3" providerId="ADAL" clId="{59EF55A4-99D0-4DEA-9EA9-F149FA667B53}" dt="2024-08-27T08:24:05.134" v="733" actId="14861"/>
        <pc:sldMkLst>
          <pc:docMk/>
          <pc:sldMk cId="1057528589" sldId="260"/>
        </pc:sldMkLst>
        <pc:spChg chg="mod">
          <ac:chgData name="Veronika Vašíčková" userId="4780d952-0108-4c72-87c3-c47a65c459d3" providerId="ADAL" clId="{59EF55A4-99D0-4DEA-9EA9-F149FA667B53}" dt="2024-08-26T17:27:20.903" v="90" actId="20577"/>
          <ac:spMkLst>
            <pc:docMk/>
            <pc:sldMk cId="1057528589" sldId="260"/>
            <ac:spMk id="3" creationId="{F7EC434C-B0EB-4A73-A095-684CAFCE251B}"/>
          </ac:spMkLst>
        </pc:spChg>
        <pc:picChg chg="mod">
          <ac:chgData name="Veronika Vašíčková" userId="4780d952-0108-4c72-87c3-c47a65c459d3" providerId="ADAL" clId="{59EF55A4-99D0-4DEA-9EA9-F149FA667B53}" dt="2024-08-27T08:24:05.134" v="733" actId="14861"/>
          <ac:picMkLst>
            <pc:docMk/>
            <pc:sldMk cId="1057528589" sldId="260"/>
            <ac:picMk id="4" creationId="{C1124E2E-171C-4973-945B-F02468671521}"/>
          </ac:picMkLst>
        </pc:picChg>
        <pc:picChg chg="mod">
          <ac:chgData name="Veronika Vašíčková" userId="4780d952-0108-4c72-87c3-c47a65c459d3" providerId="ADAL" clId="{59EF55A4-99D0-4DEA-9EA9-F149FA667B53}" dt="2024-08-27T08:24:05.134" v="733" actId="14861"/>
          <ac:picMkLst>
            <pc:docMk/>
            <pc:sldMk cId="1057528589" sldId="260"/>
            <ac:picMk id="5" creationId="{D457C88B-E309-4F18-AE3A-E4E88552BFF0}"/>
          </ac:picMkLst>
        </pc:picChg>
      </pc:sldChg>
      <pc:sldChg chg="addSp modSp setBg">
        <pc:chgData name="Veronika Vašíčková" userId="4780d952-0108-4c72-87c3-c47a65c459d3" providerId="ADAL" clId="{59EF55A4-99D0-4DEA-9EA9-F149FA667B53}" dt="2024-08-27T08:06:30.577" v="282"/>
        <pc:sldMkLst>
          <pc:docMk/>
          <pc:sldMk cId="75333157" sldId="261"/>
        </pc:sldMkLst>
        <pc:spChg chg="mod">
          <ac:chgData name="Veronika Vašíčková" userId="4780d952-0108-4c72-87c3-c47a65c459d3" providerId="ADAL" clId="{59EF55A4-99D0-4DEA-9EA9-F149FA667B53}" dt="2024-08-26T17:25:49.336" v="45" actId="20577"/>
          <ac:spMkLst>
            <pc:docMk/>
            <pc:sldMk cId="75333157" sldId="261"/>
            <ac:spMk id="3" creationId="{47543364-D2CC-419C-9CE6-CE63762AB1D3}"/>
          </ac:spMkLst>
        </pc:spChg>
        <pc:picChg chg="add mod">
          <ac:chgData name="Veronika Vašíčková" userId="4780d952-0108-4c72-87c3-c47a65c459d3" providerId="ADAL" clId="{59EF55A4-99D0-4DEA-9EA9-F149FA667B53}" dt="2024-08-26T17:25:34.280" v="28" actId="14100"/>
          <ac:picMkLst>
            <pc:docMk/>
            <pc:sldMk cId="75333157" sldId="261"/>
            <ac:picMk id="7" creationId="{3E3D1107-D08C-48C3-B995-FBCAEF64AEF4}"/>
          </ac:picMkLst>
        </pc:picChg>
      </pc:sldChg>
      <pc:sldChg chg="addSp delSp modSp setBg">
        <pc:chgData name="Veronika Vašíčková" userId="4780d952-0108-4c72-87c3-c47a65c459d3" providerId="ADAL" clId="{59EF55A4-99D0-4DEA-9EA9-F149FA667B53}" dt="2024-08-27T08:23:57.240" v="717" actId="14861"/>
        <pc:sldMkLst>
          <pc:docMk/>
          <pc:sldMk cId="579085235" sldId="262"/>
        </pc:sldMkLst>
        <pc:spChg chg="del">
          <ac:chgData name="Veronika Vašíčková" userId="4780d952-0108-4c72-87c3-c47a65c459d3" providerId="ADAL" clId="{59EF55A4-99D0-4DEA-9EA9-F149FA667B53}" dt="2024-08-26T17:27:47.189" v="91" actId="478"/>
          <ac:spMkLst>
            <pc:docMk/>
            <pc:sldMk cId="579085235" sldId="262"/>
            <ac:spMk id="2" creationId="{A2C1660F-7685-45E7-B646-FD47788ADF04}"/>
          </ac:spMkLst>
        </pc:spChg>
        <pc:spChg chg="add mod">
          <ac:chgData name="Veronika Vašíčková" userId="4780d952-0108-4c72-87c3-c47a65c459d3" providerId="ADAL" clId="{59EF55A4-99D0-4DEA-9EA9-F149FA667B53}" dt="2024-08-26T17:28:25.758" v="253" actId="207"/>
          <ac:spMkLst>
            <pc:docMk/>
            <pc:sldMk cId="579085235" sldId="262"/>
            <ac:spMk id="4" creationId="{032307EC-E306-4A69-8C1B-41197CD0243C}"/>
          </ac:spMkLst>
        </pc:spChg>
        <pc:picChg chg="add mod">
          <ac:chgData name="Veronika Vašíčková" userId="4780d952-0108-4c72-87c3-c47a65c459d3" providerId="ADAL" clId="{59EF55A4-99D0-4DEA-9EA9-F149FA667B53}" dt="2024-08-27T08:23:57.240" v="717" actId="14861"/>
          <ac:picMkLst>
            <pc:docMk/>
            <pc:sldMk cId="579085235" sldId="262"/>
            <ac:picMk id="5" creationId="{ED5C6BE3-F2E4-4ED7-B1DA-D64F61102FA5}"/>
          </ac:picMkLst>
        </pc:picChg>
        <pc:picChg chg="add mod">
          <ac:chgData name="Veronika Vašíčková" userId="4780d952-0108-4c72-87c3-c47a65c459d3" providerId="ADAL" clId="{59EF55A4-99D0-4DEA-9EA9-F149FA667B53}" dt="2024-08-27T08:23:57.240" v="717" actId="14861"/>
          <ac:picMkLst>
            <pc:docMk/>
            <pc:sldMk cId="579085235" sldId="262"/>
            <ac:picMk id="7" creationId="{2BCBE1F6-56C2-4C86-9279-37E5B0F686C4}"/>
          </ac:picMkLst>
        </pc:picChg>
      </pc:sldChg>
      <pc:sldChg chg="addSp delSp modSp setBg">
        <pc:chgData name="Veronika Vašíčková" userId="4780d952-0108-4c72-87c3-c47a65c459d3" providerId="ADAL" clId="{59EF55A4-99D0-4DEA-9EA9-F149FA667B53}" dt="2024-08-27T08:23:50.303" v="707" actId="14861"/>
        <pc:sldMkLst>
          <pc:docMk/>
          <pc:sldMk cId="1768380777" sldId="263"/>
        </pc:sldMkLst>
        <pc:spChg chg="del">
          <ac:chgData name="Veronika Vašíčková" userId="4780d952-0108-4c72-87c3-c47a65c459d3" providerId="ADAL" clId="{59EF55A4-99D0-4DEA-9EA9-F149FA667B53}" dt="2024-08-26T17:30:42.681" v="259" actId="478"/>
          <ac:spMkLst>
            <pc:docMk/>
            <pc:sldMk cId="1768380777" sldId="263"/>
            <ac:spMk id="2" creationId="{A2C1660F-7685-45E7-B646-FD47788ADF04}"/>
          </ac:spMkLst>
        </pc:spChg>
        <pc:picChg chg="add mod ord">
          <ac:chgData name="Veronika Vašíčková" userId="4780d952-0108-4c72-87c3-c47a65c459d3" providerId="ADAL" clId="{59EF55A4-99D0-4DEA-9EA9-F149FA667B53}" dt="2024-08-27T08:23:50.303" v="707" actId="14861"/>
          <ac:picMkLst>
            <pc:docMk/>
            <pc:sldMk cId="1768380777" sldId="263"/>
            <ac:picMk id="4" creationId="{9B8E2D71-1277-4D96-B600-32F62F44C4B0}"/>
          </ac:picMkLst>
        </pc:picChg>
        <pc:picChg chg="add mod">
          <ac:chgData name="Veronika Vašíčková" userId="4780d952-0108-4c72-87c3-c47a65c459d3" providerId="ADAL" clId="{59EF55A4-99D0-4DEA-9EA9-F149FA667B53}" dt="2024-08-27T08:23:50.303" v="707" actId="14861"/>
          <ac:picMkLst>
            <pc:docMk/>
            <pc:sldMk cId="1768380777" sldId="263"/>
            <ac:picMk id="6" creationId="{5917DBE1-642A-446D-B2F4-6DC865EBB3F8}"/>
          </ac:picMkLst>
        </pc:picChg>
        <pc:picChg chg="add mod">
          <ac:chgData name="Veronika Vašíčková" userId="4780d952-0108-4c72-87c3-c47a65c459d3" providerId="ADAL" clId="{59EF55A4-99D0-4DEA-9EA9-F149FA667B53}" dt="2024-08-27T08:23:50.303" v="707" actId="14861"/>
          <ac:picMkLst>
            <pc:docMk/>
            <pc:sldMk cId="1768380777" sldId="263"/>
            <ac:picMk id="8" creationId="{51EA1CF3-4EED-4AA8-B3E7-0BC5D2F38875}"/>
          </ac:picMkLst>
        </pc:picChg>
      </pc:sldChg>
      <pc:sldChg chg="addSp delSp modSp setBg">
        <pc:chgData name="Veronika Vašíčková" userId="4780d952-0108-4c72-87c3-c47a65c459d3" providerId="ADAL" clId="{59EF55A4-99D0-4DEA-9EA9-F149FA667B53}" dt="2024-08-27T08:23:43.999" v="695" actId="14861"/>
        <pc:sldMkLst>
          <pc:docMk/>
          <pc:sldMk cId="3531925093" sldId="264"/>
        </pc:sldMkLst>
        <pc:spChg chg="del">
          <ac:chgData name="Veronika Vašíčková" userId="4780d952-0108-4c72-87c3-c47a65c459d3" providerId="ADAL" clId="{59EF55A4-99D0-4DEA-9EA9-F149FA667B53}" dt="2024-08-27T08:07:16.440" v="288" actId="478"/>
          <ac:spMkLst>
            <pc:docMk/>
            <pc:sldMk cId="3531925093" sldId="264"/>
            <ac:spMk id="2" creationId="{A2C1660F-7685-45E7-B646-FD47788ADF04}"/>
          </ac:spMkLst>
        </pc:spChg>
        <pc:picChg chg="add mod">
          <ac:chgData name="Veronika Vašíčková" userId="4780d952-0108-4c72-87c3-c47a65c459d3" providerId="ADAL" clId="{59EF55A4-99D0-4DEA-9EA9-F149FA667B53}" dt="2024-08-27T08:23:35.305" v="648" actId="14861"/>
          <ac:picMkLst>
            <pc:docMk/>
            <pc:sldMk cId="3531925093" sldId="264"/>
            <ac:picMk id="4" creationId="{695EB785-452E-4865-9E41-2B9D9AB32716}"/>
          </ac:picMkLst>
        </pc:picChg>
        <pc:picChg chg="add mod">
          <ac:chgData name="Veronika Vašíčková" userId="4780d952-0108-4c72-87c3-c47a65c459d3" providerId="ADAL" clId="{59EF55A4-99D0-4DEA-9EA9-F149FA667B53}" dt="2024-08-27T08:23:38.523" v="665" actId="14861"/>
          <ac:picMkLst>
            <pc:docMk/>
            <pc:sldMk cId="3531925093" sldId="264"/>
            <ac:picMk id="6" creationId="{1D7F681D-7E6D-48AA-A8A4-F465E06E93EC}"/>
          </ac:picMkLst>
        </pc:picChg>
        <pc:picChg chg="add mod modCrop">
          <ac:chgData name="Veronika Vašíčková" userId="4780d952-0108-4c72-87c3-c47a65c459d3" providerId="ADAL" clId="{59EF55A4-99D0-4DEA-9EA9-F149FA667B53}" dt="2024-08-27T08:23:43.999" v="695" actId="14861"/>
          <ac:picMkLst>
            <pc:docMk/>
            <pc:sldMk cId="3531925093" sldId="264"/>
            <ac:picMk id="8" creationId="{AF9863C4-0EA8-4C93-8FF4-2CC9B9F40ECA}"/>
          </ac:picMkLst>
        </pc:picChg>
        <pc:picChg chg="add mod modCrop">
          <ac:chgData name="Veronika Vašíčková" userId="4780d952-0108-4c72-87c3-c47a65c459d3" providerId="ADAL" clId="{59EF55A4-99D0-4DEA-9EA9-F149FA667B53}" dt="2024-08-27T08:23:40.783" v="678" actId="14861"/>
          <ac:picMkLst>
            <pc:docMk/>
            <pc:sldMk cId="3531925093" sldId="264"/>
            <ac:picMk id="10" creationId="{C78ACAFF-A8A8-4B42-9186-CCE4D2BD3A1C}"/>
          </ac:picMkLst>
        </pc:picChg>
      </pc:sldChg>
      <pc:sldChg chg="addSp delSp modSp setBg">
        <pc:chgData name="Veronika Vašíčková" userId="4780d952-0108-4c72-87c3-c47a65c459d3" providerId="ADAL" clId="{59EF55A4-99D0-4DEA-9EA9-F149FA667B53}" dt="2024-08-27T08:23:29.748" v="638" actId="14861"/>
        <pc:sldMkLst>
          <pc:docMk/>
          <pc:sldMk cId="697273939" sldId="265"/>
        </pc:sldMkLst>
        <pc:spChg chg="del">
          <ac:chgData name="Veronika Vašíčková" userId="4780d952-0108-4c72-87c3-c47a65c459d3" providerId="ADAL" clId="{59EF55A4-99D0-4DEA-9EA9-F149FA667B53}" dt="2024-08-27T08:12:46.843" v="316" actId="478"/>
          <ac:spMkLst>
            <pc:docMk/>
            <pc:sldMk cId="697273939" sldId="265"/>
            <ac:spMk id="2" creationId="{A2C1660F-7685-45E7-B646-FD47788ADF04}"/>
          </ac:spMkLst>
        </pc:spChg>
        <pc:picChg chg="add mod">
          <ac:chgData name="Veronika Vašíčková" userId="4780d952-0108-4c72-87c3-c47a65c459d3" providerId="ADAL" clId="{59EF55A4-99D0-4DEA-9EA9-F149FA667B53}" dt="2024-08-27T08:12:50.200" v="318" actId="1076"/>
          <ac:picMkLst>
            <pc:docMk/>
            <pc:sldMk cId="697273939" sldId="265"/>
            <ac:picMk id="3" creationId="{F77E7A32-B110-4F0B-BF49-623472C4906E}"/>
          </ac:picMkLst>
        </pc:picChg>
        <pc:picChg chg="add mod">
          <ac:chgData name="Veronika Vašíčková" userId="4780d952-0108-4c72-87c3-c47a65c459d3" providerId="ADAL" clId="{59EF55A4-99D0-4DEA-9EA9-F149FA667B53}" dt="2024-08-27T08:23:24.754" v="621" actId="14861"/>
          <ac:picMkLst>
            <pc:docMk/>
            <pc:sldMk cId="697273939" sldId="265"/>
            <ac:picMk id="5" creationId="{56EA5420-E9EB-4977-B847-1D17EDC80D46}"/>
          </ac:picMkLst>
        </pc:picChg>
        <pc:picChg chg="add mod">
          <ac:chgData name="Veronika Vašíčková" userId="4780d952-0108-4c72-87c3-c47a65c459d3" providerId="ADAL" clId="{59EF55A4-99D0-4DEA-9EA9-F149FA667B53}" dt="2024-08-27T08:23:27.089" v="630" actId="14861"/>
          <ac:picMkLst>
            <pc:docMk/>
            <pc:sldMk cId="697273939" sldId="265"/>
            <ac:picMk id="7" creationId="{CEF7D445-7AC3-44A6-A44F-DB1CF2B06F25}"/>
          </ac:picMkLst>
        </pc:picChg>
        <pc:picChg chg="add mod">
          <ac:chgData name="Veronika Vašíčková" userId="4780d952-0108-4c72-87c3-c47a65c459d3" providerId="ADAL" clId="{59EF55A4-99D0-4DEA-9EA9-F149FA667B53}" dt="2024-08-27T08:23:29.748" v="638" actId="14861"/>
          <ac:picMkLst>
            <pc:docMk/>
            <pc:sldMk cId="697273939" sldId="265"/>
            <ac:picMk id="9" creationId="{CAACF20D-10E0-4E49-B959-E30AEC3397D7}"/>
          </ac:picMkLst>
        </pc:picChg>
        <pc:picChg chg="add mod">
          <ac:chgData name="Veronika Vašíčková" userId="4780d952-0108-4c72-87c3-c47a65c459d3" providerId="ADAL" clId="{59EF55A4-99D0-4DEA-9EA9-F149FA667B53}" dt="2024-08-27T08:23:22.154" v="610" actId="14861"/>
          <ac:picMkLst>
            <pc:docMk/>
            <pc:sldMk cId="697273939" sldId="265"/>
            <ac:picMk id="11" creationId="{7D617E46-76F7-420C-8DB9-422C8345F4C8}"/>
          </ac:picMkLst>
        </pc:picChg>
      </pc:sldChg>
      <pc:sldChg chg="addSp delSp modSp setBg">
        <pc:chgData name="Veronika Vašíčková" userId="4780d952-0108-4c72-87c3-c47a65c459d3" providerId="ADAL" clId="{59EF55A4-99D0-4DEA-9EA9-F149FA667B53}" dt="2024-08-27T08:26:02.471" v="903"/>
        <pc:sldMkLst>
          <pc:docMk/>
          <pc:sldMk cId="1412310454" sldId="266"/>
        </pc:sldMkLst>
        <pc:spChg chg="del">
          <ac:chgData name="Veronika Vašíčková" userId="4780d952-0108-4c72-87c3-c47a65c459d3" providerId="ADAL" clId="{59EF55A4-99D0-4DEA-9EA9-F149FA667B53}" dt="2024-08-27T08:16:48.993" v="339" actId="478"/>
          <ac:spMkLst>
            <pc:docMk/>
            <pc:sldMk cId="1412310454" sldId="266"/>
            <ac:spMk id="2" creationId="{A2C1660F-7685-45E7-B646-FD47788ADF04}"/>
          </ac:spMkLst>
        </pc:spChg>
        <pc:spChg chg="add mod">
          <ac:chgData name="Veronika Vašíčková" userId="4780d952-0108-4c72-87c3-c47a65c459d3" providerId="ADAL" clId="{59EF55A4-99D0-4DEA-9EA9-F149FA667B53}" dt="2024-08-27T08:25:50.709" v="902" actId="20577"/>
          <ac:spMkLst>
            <pc:docMk/>
            <pc:sldMk cId="1412310454" sldId="266"/>
            <ac:spMk id="17" creationId="{C4A9FCDB-7C31-4B71-A352-BF1DEDFF4026}"/>
          </ac:spMkLst>
        </pc:spChg>
        <pc:picChg chg="add mod">
          <ac:chgData name="Veronika Vašíčková" userId="4780d952-0108-4c72-87c3-c47a65c459d3" providerId="ADAL" clId="{59EF55A4-99D0-4DEA-9EA9-F149FA667B53}" dt="2024-08-27T08:22:48.967" v="460" actId="14861"/>
          <ac:picMkLst>
            <pc:docMk/>
            <pc:sldMk cId="1412310454" sldId="266"/>
            <ac:picMk id="4" creationId="{92812052-4B64-4A3B-943D-982151954BE3}"/>
          </ac:picMkLst>
        </pc:picChg>
        <pc:picChg chg="add mod">
          <ac:chgData name="Veronika Vašíčková" userId="4780d952-0108-4c72-87c3-c47a65c459d3" providerId="ADAL" clId="{59EF55A4-99D0-4DEA-9EA9-F149FA667B53}" dt="2024-08-27T08:22:52.735" v="480" actId="14861"/>
          <ac:picMkLst>
            <pc:docMk/>
            <pc:sldMk cId="1412310454" sldId="266"/>
            <ac:picMk id="6" creationId="{2061F694-78CB-46B1-99CE-24416C3F8A1C}"/>
          </ac:picMkLst>
        </pc:picChg>
        <pc:picChg chg="add mod ord">
          <ac:chgData name="Veronika Vašíčková" userId="4780d952-0108-4c72-87c3-c47a65c459d3" providerId="ADAL" clId="{59EF55A4-99D0-4DEA-9EA9-F149FA667B53}" dt="2024-08-27T08:22:57.597" v="529" actId="14861"/>
          <ac:picMkLst>
            <pc:docMk/>
            <pc:sldMk cId="1412310454" sldId="266"/>
            <ac:picMk id="7" creationId="{03A68D38-CF78-466F-BE0E-7DE36B1287AA}"/>
          </ac:picMkLst>
        </pc:picChg>
        <pc:picChg chg="add mod">
          <ac:chgData name="Veronika Vašíčková" userId="4780d952-0108-4c72-87c3-c47a65c459d3" providerId="ADAL" clId="{59EF55A4-99D0-4DEA-9EA9-F149FA667B53}" dt="2024-08-27T08:23:00.061" v="541" actId="14861"/>
          <ac:picMkLst>
            <pc:docMk/>
            <pc:sldMk cId="1412310454" sldId="266"/>
            <ac:picMk id="8" creationId="{94CDE843-4056-43CA-BB8B-8FAFCD42F582}"/>
          </ac:picMkLst>
        </pc:picChg>
        <pc:picChg chg="add del mod">
          <ac:chgData name="Veronika Vašíčková" userId="4780d952-0108-4c72-87c3-c47a65c459d3" providerId="ADAL" clId="{59EF55A4-99D0-4DEA-9EA9-F149FA667B53}" dt="2024-08-27T08:20:51.625" v="361"/>
          <ac:picMkLst>
            <pc:docMk/>
            <pc:sldMk cId="1412310454" sldId="266"/>
            <ac:picMk id="10" creationId="{D51CC6E2-8D99-4438-93EA-B3749D6B93B0}"/>
          </ac:picMkLst>
        </pc:picChg>
        <pc:picChg chg="add del mod">
          <ac:chgData name="Veronika Vašíčková" userId="4780d952-0108-4c72-87c3-c47a65c459d3" providerId="ADAL" clId="{59EF55A4-99D0-4DEA-9EA9-F149FA667B53}" dt="2024-08-27T08:20:45.737" v="359"/>
          <ac:picMkLst>
            <pc:docMk/>
            <pc:sldMk cId="1412310454" sldId="266"/>
            <ac:picMk id="12" creationId="{BF2198AF-DF5A-4D27-A25F-B699AE1CC48F}"/>
          </ac:picMkLst>
        </pc:picChg>
        <pc:picChg chg="add del mod">
          <ac:chgData name="Veronika Vašíčková" userId="4780d952-0108-4c72-87c3-c47a65c459d3" providerId="ADAL" clId="{59EF55A4-99D0-4DEA-9EA9-F149FA667B53}" dt="2024-08-27T08:20:40.753" v="357"/>
          <ac:picMkLst>
            <pc:docMk/>
            <pc:sldMk cId="1412310454" sldId="266"/>
            <ac:picMk id="14" creationId="{90EE38CC-96DA-40F2-B456-F9C73591130F}"/>
          </ac:picMkLst>
        </pc:picChg>
        <pc:picChg chg="add del mod">
          <ac:chgData name="Veronika Vašíčková" userId="4780d952-0108-4c72-87c3-c47a65c459d3" providerId="ADAL" clId="{59EF55A4-99D0-4DEA-9EA9-F149FA667B53}" dt="2024-08-27T08:20:35.780" v="355"/>
          <ac:picMkLst>
            <pc:docMk/>
            <pc:sldMk cId="1412310454" sldId="266"/>
            <ac:picMk id="16" creationId="{FF705F3D-8252-4874-A4E4-533E885DD6AD}"/>
          </ac:picMkLst>
        </pc:picChg>
      </pc:sldChg>
      <pc:sldChg chg="addSp delSp modSp setBg">
        <pc:chgData name="Veronika Vašíčková" userId="4780d952-0108-4c72-87c3-c47a65c459d3" providerId="ADAL" clId="{59EF55A4-99D0-4DEA-9EA9-F149FA667B53}" dt="2024-08-27T08:23:13.401" v="593" actId="14861"/>
        <pc:sldMkLst>
          <pc:docMk/>
          <pc:sldMk cId="2629306434" sldId="267"/>
        </pc:sldMkLst>
        <pc:spChg chg="del">
          <ac:chgData name="Veronika Vašíčková" userId="4780d952-0108-4c72-87c3-c47a65c459d3" providerId="ADAL" clId="{59EF55A4-99D0-4DEA-9EA9-F149FA667B53}" dt="2024-08-27T08:21:11.328" v="370" actId="478"/>
          <ac:spMkLst>
            <pc:docMk/>
            <pc:sldMk cId="2629306434" sldId="267"/>
            <ac:spMk id="2" creationId="{A2C1660F-7685-45E7-B646-FD47788ADF04}"/>
          </ac:spMkLst>
        </pc:spChg>
        <pc:picChg chg="add mod">
          <ac:chgData name="Veronika Vašíčková" userId="4780d952-0108-4c72-87c3-c47a65c459d3" providerId="ADAL" clId="{59EF55A4-99D0-4DEA-9EA9-F149FA667B53}" dt="2024-08-27T08:23:13.401" v="593" actId="14861"/>
          <ac:picMkLst>
            <pc:docMk/>
            <pc:sldMk cId="2629306434" sldId="267"/>
            <ac:picMk id="3" creationId="{E22EECA0-DCBC-46F8-90FE-D0E6B6611570}"/>
          </ac:picMkLst>
        </pc:picChg>
        <pc:picChg chg="add mod">
          <ac:chgData name="Veronika Vašíčková" userId="4780d952-0108-4c72-87c3-c47a65c459d3" providerId="ADAL" clId="{59EF55A4-99D0-4DEA-9EA9-F149FA667B53}" dt="2024-08-27T08:23:07.063" v="564" actId="14861"/>
          <ac:picMkLst>
            <pc:docMk/>
            <pc:sldMk cId="2629306434" sldId="267"/>
            <ac:picMk id="4" creationId="{F287E6B8-9872-4C68-A8B6-B1365500E1BE}"/>
          </ac:picMkLst>
        </pc:picChg>
        <pc:picChg chg="add del mod">
          <ac:chgData name="Veronika Vašíčková" userId="4780d952-0108-4c72-87c3-c47a65c459d3" providerId="ADAL" clId="{59EF55A4-99D0-4DEA-9EA9-F149FA667B53}" dt="2024-08-27T08:21:34.627" v="378" actId="478"/>
          <ac:picMkLst>
            <pc:docMk/>
            <pc:sldMk cId="2629306434" sldId="267"/>
            <ac:picMk id="5" creationId="{FFE6DF97-0AFF-48B2-8C83-8DFF8416FC1F}"/>
          </ac:picMkLst>
        </pc:picChg>
        <pc:picChg chg="add mod modCrop">
          <ac:chgData name="Veronika Vašíčková" userId="4780d952-0108-4c72-87c3-c47a65c459d3" providerId="ADAL" clId="{59EF55A4-99D0-4DEA-9EA9-F149FA667B53}" dt="2024-08-27T08:23:09.712" v="579" actId="14861"/>
          <ac:picMkLst>
            <pc:docMk/>
            <pc:sldMk cId="2629306434" sldId="267"/>
            <ac:picMk id="6" creationId="{B4ECDFD0-3E82-44F9-96C0-33B27FBF2187}"/>
          </ac:picMkLst>
        </pc:picChg>
      </pc:sldChg>
      <pc:sldChg chg="addSp delSp modSp setBg">
        <pc:chgData name="Veronika Vašíčková" userId="4780d952-0108-4c72-87c3-c47a65c459d3" providerId="ADAL" clId="{59EF55A4-99D0-4DEA-9EA9-F149FA667B53}" dt="2024-08-27T08:36:15.688" v="1086" actId="20577"/>
        <pc:sldMkLst>
          <pc:docMk/>
          <pc:sldMk cId="3934551760" sldId="268"/>
        </pc:sldMkLst>
        <pc:spChg chg="del">
          <ac:chgData name="Veronika Vašíčková" userId="4780d952-0108-4c72-87c3-c47a65c459d3" providerId="ADAL" clId="{59EF55A4-99D0-4DEA-9EA9-F149FA667B53}" dt="2024-08-27T08:26:44.132" v="904" actId="478"/>
          <ac:spMkLst>
            <pc:docMk/>
            <pc:sldMk cId="3934551760" sldId="268"/>
            <ac:spMk id="2" creationId="{A2C1660F-7685-45E7-B646-FD47788ADF04}"/>
          </ac:spMkLst>
        </pc:spChg>
        <pc:spChg chg="add mod">
          <ac:chgData name="Veronika Vašíčková" userId="4780d952-0108-4c72-87c3-c47a65c459d3" providerId="ADAL" clId="{59EF55A4-99D0-4DEA-9EA9-F149FA667B53}" dt="2024-08-27T08:36:15.688" v="1086" actId="20577"/>
          <ac:spMkLst>
            <pc:docMk/>
            <pc:sldMk cId="3934551760" sldId="268"/>
            <ac:spMk id="3" creationId="{895F680A-6691-47AF-B5DF-F195776418CE}"/>
          </ac:spMkLst>
        </pc:spChg>
        <pc:picChg chg="add mod">
          <ac:chgData name="Veronika Vašíčková" userId="4780d952-0108-4c72-87c3-c47a65c459d3" providerId="ADAL" clId="{59EF55A4-99D0-4DEA-9EA9-F149FA667B53}" dt="2024-08-27T08:33:26.648" v="1014" actId="14861"/>
          <ac:picMkLst>
            <pc:docMk/>
            <pc:sldMk cId="3934551760" sldId="268"/>
            <ac:picMk id="4" creationId="{8BA590DB-8567-4235-AE64-F3A3CBAE8524}"/>
          </ac:picMkLst>
        </pc:picChg>
        <pc:picChg chg="add mod">
          <ac:chgData name="Veronika Vašíčková" userId="4780d952-0108-4c72-87c3-c47a65c459d3" providerId="ADAL" clId="{59EF55A4-99D0-4DEA-9EA9-F149FA667B53}" dt="2024-08-27T08:34:07.117" v="1034" actId="14861"/>
          <ac:picMkLst>
            <pc:docMk/>
            <pc:sldMk cId="3934551760" sldId="268"/>
            <ac:picMk id="5" creationId="{2D8EAD64-34BC-4519-983B-67DEB7D084E2}"/>
          </ac:picMkLst>
        </pc:picChg>
        <pc:picChg chg="add mod">
          <ac:chgData name="Veronika Vašíčková" userId="4780d952-0108-4c72-87c3-c47a65c459d3" providerId="ADAL" clId="{59EF55A4-99D0-4DEA-9EA9-F149FA667B53}" dt="2024-08-27T08:34:31.314" v="1051" actId="14861"/>
          <ac:picMkLst>
            <pc:docMk/>
            <pc:sldMk cId="3934551760" sldId="268"/>
            <ac:picMk id="6" creationId="{9ECA42C3-8AC7-4648-A520-41E806D5E6D4}"/>
          </ac:picMkLst>
        </pc:picChg>
      </pc:sldChg>
      <pc:sldChg chg="addSp delSp modSp setBg">
        <pc:chgData name="Veronika Vašíčková" userId="4780d952-0108-4c72-87c3-c47a65c459d3" providerId="ADAL" clId="{59EF55A4-99D0-4DEA-9EA9-F149FA667B53}" dt="2024-08-27T08:39:39.656" v="1148" actId="14100"/>
        <pc:sldMkLst>
          <pc:docMk/>
          <pc:sldMk cId="3806320139" sldId="269"/>
        </pc:sldMkLst>
        <pc:spChg chg="del">
          <ac:chgData name="Veronika Vašíčková" userId="4780d952-0108-4c72-87c3-c47a65c459d3" providerId="ADAL" clId="{59EF55A4-99D0-4DEA-9EA9-F149FA667B53}" dt="2024-08-27T08:34:41.382" v="1053" actId="478"/>
          <ac:spMkLst>
            <pc:docMk/>
            <pc:sldMk cId="3806320139" sldId="269"/>
            <ac:spMk id="2" creationId="{A2C1660F-7685-45E7-B646-FD47788ADF04}"/>
          </ac:spMkLst>
        </pc:spChg>
        <pc:spChg chg="add mod">
          <ac:chgData name="Veronika Vašíčková" userId="4780d952-0108-4c72-87c3-c47a65c459d3" providerId="ADAL" clId="{59EF55A4-99D0-4DEA-9EA9-F149FA667B53}" dt="2024-08-27T08:39:39.656" v="1148" actId="14100"/>
          <ac:spMkLst>
            <pc:docMk/>
            <pc:sldMk cId="3806320139" sldId="269"/>
            <ac:spMk id="3" creationId="{FC7412FC-7EB4-44E3-BB48-B69A8565AFBE}"/>
          </ac:spMkLst>
        </pc:spChg>
        <pc:picChg chg="add mod">
          <ac:chgData name="Veronika Vašíčková" userId="4780d952-0108-4c72-87c3-c47a65c459d3" providerId="ADAL" clId="{59EF55A4-99D0-4DEA-9EA9-F149FA667B53}" dt="2024-08-27T08:39:19.023" v="1142" actId="14861"/>
          <ac:picMkLst>
            <pc:docMk/>
            <pc:sldMk cId="3806320139" sldId="269"/>
            <ac:picMk id="5" creationId="{74B7818F-94D8-4F18-8CFF-C01F1C0C4185}"/>
          </ac:picMkLst>
        </pc:picChg>
        <pc:picChg chg="add mod">
          <ac:chgData name="Veronika Vašíčková" userId="4780d952-0108-4c72-87c3-c47a65c459d3" providerId="ADAL" clId="{59EF55A4-99D0-4DEA-9EA9-F149FA667B53}" dt="2024-08-27T08:39:19.023" v="1142" actId="14861"/>
          <ac:picMkLst>
            <pc:docMk/>
            <pc:sldMk cId="3806320139" sldId="269"/>
            <ac:picMk id="6" creationId="{AB68E2ED-9E23-4C21-82EB-5C837CD447A0}"/>
          </ac:picMkLst>
        </pc:picChg>
        <pc:picChg chg="add mod">
          <ac:chgData name="Veronika Vašíčková" userId="4780d952-0108-4c72-87c3-c47a65c459d3" providerId="ADAL" clId="{59EF55A4-99D0-4DEA-9EA9-F149FA667B53}" dt="2024-08-27T08:39:19.023" v="1142" actId="14861"/>
          <ac:picMkLst>
            <pc:docMk/>
            <pc:sldMk cId="3806320139" sldId="269"/>
            <ac:picMk id="7" creationId="{3388E122-75E3-46DD-8109-B3CF8433AAF3}"/>
          </ac:picMkLst>
        </pc:picChg>
      </pc:sldChg>
      <pc:sldChg chg="setBg">
        <pc:chgData name="Veronika Vašíčková" userId="4780d952-0108-4c72-87c3-c47a65c459d3" providerId="ADAL" clId="{59EF55A4-99D0-4DEA-9EA9-F149FA667B53}" dt="2024-08-27T08:06:44.757" v="284"/>
        <pc:sldMkLst>
          <pc:docMk/>
          <pc:sldMk cId="2219832703" sldId="270"/>
        </pc:sldMkLst>
      </pc:sldChg>
      <pc:sldChg chg="addSp delSp modSp add">
        <pc:chgData name="Veronika Vašíčková" userId="4780d952-0108-4c72-87c3-c47a65c459d3" providerId="ADAL" clId="{59EF55A4-99D0-4DEA-9EA9-F149FA667B53}" dt="2024-08-27T08:43:50.090" v="1283" actId="14861"/>
        <pc:sldMkLst>
          <pc:docMk/>
          <pc:sldMk cId="2802363370" sldId="271"/>
        </pc:sldMkLst>
        <pc:spChg chg="add del mod">
          <ac:chgData name="Veronika Vašíčková" userId="4780d952-0108-4c72-87c3-c47a65c459d3" providerId="ADAL" clId="{59EF55A4-99D0-4DEA-9EA9-F149FA667B53}" dt="2024-08-27T08:40:20.950" v="1155" actId="478"/>
          <ac:spMkLst>
            <pc:docMk/>
            <pc:sldMk cId="2802363370" sldId="271"/>
            <ac:spMk id="2" creationId="{48DECBFD-D33B-489E-AA00-E11A75C22FB5}"/>
          </ac:spMkLst>
        </pc:spChg>
        <pc:spChg chg="mod">
          <ac:chgData name="Veronika Vašíčková" userId="4780d952-0108-4c72-87c3-c47a65c459d3" providerId="ADAL" clId="{59EF55A4-99D0-4DEA-9EA9-F149FA667B53}" dt="2024-08-27T08:41:44.300" v="1262" actId="20577"/>
          <ac:spMkLst>
            <pc:docMk/>
            <pc:sldMk cId="2802363370" sldId="271"/>
            <ac:spMk id="3" creationId="{FC7412FC-7EB4-44E3-BB48-B69A8565AFBE}"/>
          </ac:spMkLst>
        </pc:spChg>
        <pc:picChg chg="add mod">
          <ac:chgData name="Veronika Vašíčková" userId="4780d952-0108-4c72-87c3-c47a65c459d3" providerId="ADAL" clId="{59EF55A4-99D0-4DEA-9EA9-F149FA667B53}" dt="2024-08-27T08:42:22.341" v="1268" actId="14861"/>
          <ac:picMkLst>
            <pc:docMk/>
            <pc:sldMk cId="2802363370" sldId="271"/>
            <ac:picMk id="4" creationId="{AE611C55-0AF4-43DE-B067-BB33BFC253F3}"/>
          </ac:picMkLst>
        </pc:picChg>
        <pc:picChg chg="del">
          <ac:chgData name="Veronika Vašíčková" userId="4780d952-0108-4c72-87c3-c47a65c459d3" providerId="ADAL" clId="{59EF55A4-99D0-4DEA-9EA9-F149FA667B53}" dt="2024-08-27T08:39:49.530" v="1150" actId="478"/>
          <ac:picMkLst>
            <pc:docMk/>
            <pc:sldMk cId="2802363370" sldId="271"/>
            <ac:picMk id="5" creationId="{74B7818F-94D8-4F18-8CFF-C01F1C0C4185}"/>
          </ac:picMkLst>
        </pc:picChg>
        <pc:picChg chg="del">
          <ac:chgData name="Veronika Vašíčková" userId="4780d952-0108-4c72-87c3-c47a65c459d3" providerId="ADAL" clId="{59EF55A4-99D0-4DEA-9EA9-F149FA667B53}" dt="2024-08-27T08:39:51.052" v="1151" actId="478"/>
          <ac:picMkLst>
            <pc:docMk/>
            <pc:sldMk cId="2802363370" sldId="271"/>
            <ac:picMk id="6" creationId="{AB68E2ED-9E23-4C21-82EB-5C837CD447A0}"/>
          </ac:picMkLst>
        </pc:picChg>
        <pc:picChg chg="del">
          <ac:chgData name="Veronika Vašíčková" userId="4780d952-0108-4c72-87c3-c47a65c459d3" providerId="ADAL" clId="{59EF55A4-99D0-4DEA-9EA9-F149FA667B53}" dt="2024-08-27T08:39:52.614" v="1152" actId="478"/>
          <ac:picMkLst>
            <pc:docMk/>
            <pc:sldMk cId="2802363370" sldId="271"/>
            <ac:picMk id="7" creationId="{3388E122-75E3-46DD-8109-B3CF8433AAF3}"/>
          </ac:picMkLst>
        </pc:picChg>
        <pc:picChg chg="add mod">
          <ac:chgData name="Veronika Vašíčková" userId="4780d952-0108-4c72-87c3-c47a65c459d3" providerId="ADAL" clId="{59EF55A4-99D0-4DEA-9EA9-F149FA667B53}" dt="2024-08-27T08:43:50.090" v="1283" actId="14861"/>
          <ac:picMkLst>
            <pc:docMk/>
            <pc:sldMk cId="2802363370" sldId="271"/>
            <ac:picMk id="8" creationId="{7DEE5B91-090F-4686-94C8-729B78DBC49B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07:39.720" v="1972" actId="14861"/>
        <pc:sldMkLst>
          <pc:docMk/>
          <pc:sldMk cId="3871117873" sldId="272"/>
        </pc:sldMkLst>
        <pc:spChg chg="add del mod">
          <ac:chgData name="Veronika Vašíčková" userId="4780d952-0108-4c72-87c3-c47a65c459d3" providerId="ADAL" clId="{59EF55A4-99D0-4DEA-9EA9-F149FA667B53}" dt="2024-08-27T08:47:58.511" v="1332"/>
          <ac:spMkLst>
            <pc:docMk/>
            <pc:sldMk cId="3871117873" sldId="272"/>
            <ac:spMk id="2" creationId="{040201A8-5682-4F44-8630-463C932423ED}"/>
          </ac:spMkLst>
        </pc:spChg>
        <pc:spChg chg="mod">
          <ac:chgData name="Veronika Vašíčková" userId="4780d952-0108-4c72-87c3-c47a65c459d3" providerId="ADAL" clId="{59EF55A4-99D0-4DEA-9EA9-F149FA667B53}" dt="2024-08-27T08:50:07.729" v="1470" actId="20577"/>
          <ac:spMkLst>
            <pc:docMk/>
            <pc:sldMk cId="3871117873" sldId="272"/>
            <ac:spMk id="3" creationId="{FC7412FC-7EB4-44E3-BB48-B69A8565AFBE}"/>
          </ac:spMkLst>
        </pc:spChg>
        <pc:spChg chg="add mod">
          <ac:chgData name="Veronika Vašíčková" userId="4780d952-0108-4c72-87c3-c47a65c459d3" providerId="ADAL" clId="{59EF55A4-99D0-4DEA-9EA9-F149FA667B53}" dt="2024-08-27T09:07:22.927" v="1935" actId="113"/>
          <ac:spMkLst>
            <pc:docMk/>
            <pc:sldMk cId="3871117873" sldId="272"/>
            <ac:spMk id="5" creationId="{A3A6A3B1-CAFC-48A2-A211-C8A8C5C5259A}"/>
          </ac:spMkLst>
        </pc:spChg>
        <pc:picChg chg="del">
          <ac:chgData name="Veronika Vašíčková" userId="4780d952-0108-4c72-87c3-c47a65c459d3" providerId="ADAL" clId="{59EF55A4-99D0-4DEA-9EA9-F149FA667B53}" dt="2024-08-27T08:44:08.995" v="1285" actId="478"/>
          <ac:picMkLst>
            <pc:docMk/>
            <pc:sldMk cId="3871117873" sldId="272"/>
            <ac:picMk id="4" creationId="{AE611C55-0AF4-43DE-B067-BB33BFC253F3}"/>
          </ac:picMkLst>
        </pc:picChg>
        <pc:picChg chg="add del mod">
          <ac:chgData name="Veronika Vašíčková" userId="4780d952-0108-4c72-87c3-c47a65c459d3" providerId="ADAL" clId="{59EF55A4-99D0-4DEA-9EA9-F149FA667B53}" dt="2024-08-27T09:03:02.534" v="1842"/>
          <ac:picMkLst>
            <pc:docMk/>
            <pc:sldMk cId="3871117873" sldId="272"/>
            <ac:picMk id="7" creationId="{D826E1DD-E2C1-4390-A431-547B0D1F617A}"/>
          </ac:picMkLst>
        </pc:picChg>
        <pc:picChg chg="del">
          <ac:chgData name="Veronika Vašíčková" userId="4780d952-0108-4c72-87c3-c47a65c459d3" providerId="ADAL" clId="{59EF55A4-99D0-4DEA-9EA9-F149FA667B53}" dt="2024-08-27T08:44:10.405" v="1286" actId="478"/>
          <ac:picMkLst>
            <pc:docMk/>
            <pc:sldMk cId="3871117873" sldId="272"/>
            <ac:picMk id="8" creationId="{7DEE5B91-090F-4686-94C8-729B78DBC49B}"/>
          </ac:picMkLst>
        </pc:picChg>
        <pc:picChg chg="add del mod">
          <ac:chgData name="Veronika Vašíčková" userId="4780d952-0108-4c72-87c3-c47a65c459d3" providerId="ADAL" clId="{59EF55A4-99D0-4DEA-9EA9-F149FA667B53}" dt="2024-08-27T09:03:02.534" v="1842"/>
          <ac:picMkLst>
            <pc:docMk/>
            <pc:sldMk cId="3871117873" sldId="272"/>
            <ac:picMk id="10" creationId="{08455A8A-EDAC-4DF0-9BBB-BB88BAC925AA}"/>
          </ac:picMkLst>
        </pc:picChg>
        <pc:picChg chg="add del mod">
          <ac:chgData name="Veronika Vašíčková" userId="4780d952-0108-4c72-87c3-c47a65c459d3" providerId="ADAL" clId="{59EF55A4-99D0-4DEA-9EA9-F149FA667B53}" dt="2024-08-27T09:03:02.534" v="1842"/>
          <ac:picMkLst>
            <pc:docMk/>
            <pc:sldMk cId="3871117873" sldId="272"/>
            <ac:picMk id="12" creationId="{3BF6CBF8-9D72-4FB5-95DD-319D79B0FFD3}"/>
          </ac:picMkLst>
        </pc:picChg>
        <pc:picChg chg="add mod">
          <ac:chgData name="Veronika Vašíčková" userId="4780d952-0108-4c72-87c3-c47a65c459d3" providerId="ADAL" clId="{59EF55A4-99D0-4DEA-9EA9-F149FA667B53}" dt="2024-08-27T09:07:03.343" v="1930" actId="1076"/>
          <ac:picMkLst>
            <pc:docMk/>
            <pc:sldMk cId="3871117873" sldId="272"/>
            <ac:picMk id="13" creationId="{B2E70842-BBB4-4054-A3DA-99D54001C3B7}"/>
          </ac:picMkLst>
        </pc:picChg>
        <pc:picChg chg="add mod modCrop">
          <ac:chgData name="Veronika Vašíčková" userId="4780d952-0108-4c72-87c3-c47a65c459d3" providerId="ADAL" clId="{59EF55A4-99D0-4DEA-9EA9-F149FA667B53}" dt="2024-08-27T09:07:01.380" v="1929" actId="1076"/>
          <ac:picMkLst>
            <pc:docMk/>
            <pc:sldMk cId="3871117873" sldId="272"/>
            <ac:picMk id="14" creationId="{2D5C9B2B-9FA2-4905-BEE3-2EA72725BC59}"/>
          </ac:picMkLst>
        </pc:picChg>
        <pc:picChg chg="add mod">
          <ac:chgData name="Veronika Vašíčková" userId="4780d952-0108-4c72-87c3-c47a65c459d3" providerId="ADAL" clId="{59EF55A4-99D0-4DEA-9EA9-F149FA667B53}" dt="2024-08-27T09:07:39.720" v="1972" actId="14861"/>
          <ac:picMkLst>
            <pc:docMk/>
            <pc:sldMk cId="3871117873" sldId="272"/>
            <ac:picMk id="16" creationId="{A6B673DE-5FCA-49C7-BEAC-BD0332B3EF90}"/>
          </ac:picMkLst>
        </pc:picChg>
      </pc:sldChg>
      <pc:sldChg chg="addSp modSp add">
        <pc:chgData name="Veronika Vašíčková" userId="4780d952-0108-4c72-87c3-c47a65c459d3" providerId="ADAL" clId="{59EF55A4-99D0-4DEA-9EA9-F149FA667B53}" dt="2024-08-27T09:11:24.337" v="2002" actId="14861"/>
        <pc:sldMkLst>
          <pc:docMk/>
          <pc:sldMk cId="488809970" sldId="273"/>
        </pc:sldMkLst>
        <pc:spChg chg="mod">
          <ac:chgData name="Veronika Vašíčková" userId="4780d952-0108-4c72-87c3-c47a65c459d3" providerId="ADAL" clId="{59EF55A4-99D0-4DEA-9EA9-F149FA667B53}" dt="2024-08-27T09:09:45.222" v="1978" actId="14100"/>
          <ac:spMkLst>
            <pc:docMk/>
            <pc:sldMk cId="488809970" sldId="273"/>
            <ac:spMk id="3" creationId="{FC7412FC-7EB4-44E3-BB48-B69A8565AFBE}"/>
          </ac:spMkLst>
        </pc:spChg>
        <pc:spChg chg="mod">
          <ac:chgData name="Veronika Vašíčková" userId="4780d952-0108-4c72-87c3-c47a65c459d3" providerId="ADAL" clId="{59EF55A4-99D0-4DEA-9EA9-F149FA667B53}" dt="2024-08-27T09:09:39.388" v="1976" actId="6549"/>
          <ac:spMkLst>
            <pc:docMk/>
            <pc:sldMk cId="488809970" sldId="273"/>
            <ac:spMk id="5" creationId="{A3A6A3B1-CAFC-48A2-A211-C8A8C5C5259A}"/>
          </ac:spMkLst>
        </pc:spChg>
        <pc:picChg chg="add mod modCrop">
          <ac:chgData name="Veronika Vašíčková" userId="4780d952-0108-4c72-87c3-c47a65c459d3" providerId="ADAL" clId="{59EF55A4-99D0-4DEA-9EA9-F149FA667B53}" dt="2024-08-27T09:11:21.460" v="1994" actId="14861"/>
          <ac:picMkLst>
            <pc:docMk/>
            <pc:sldMk cId="488809970" sldId="273"/>
            <ac:picMk id="4" creationId="{B9B85C06-BA07-4578-87D9-43C48A4391BD}"/>
          </ac:picMkLst>
        </pc:picChg>
        <pc:picChg chg="add mod">
          <ac:chgData name="Veronika Vašíčková" userId="4780d952-0108-4c72-87c3-c47a65c459d3" providerId="ADAL" clId="{59EF55A4-99D0-4DEA-9EA9-F149FA667B53}" dt="2024-08-27T09:11:24.337" v="2002" actId="14861"/>
          <ac:picMkLst>
            <pc:docMk/>
            <pc:sldMk cId="488809970" sldId="273"/>
            <ac:picMk id="7" creationId="{7A1CCAF2-E999-4689-92CA-C5B01888B3C5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18:54.375" v="2095" actId="113"/>
        <pc:sldMkLst>
          <pc:docMk/>
          <pc:sldMk cId="985986251" sldId="274"/>
        </pc:sldMkLst>
        <pc:spChg chg="mod">
          <ac:chgData name="Veronika Vašíčková" userId="4780d952-0108-4c72-87c3-c47a65c459d3" providerId="ADAL" clId="{59EF55A4-99D0-4DEA-9EA9-F149FA667B53}" dt="2024-08-27T09:18:54.375" v="2095" actId="113"/>
          <ac:spMkLst>
            <pc:docMk/>
            <pc:sldMk cId="985986251" sldId="274"/>
            <ac:spMk id="3" creationId="{FC7412FC-7EB4-44E3-BB48-B69A8565AFBE}"/>
          </ac:spMkLst>
        </pc:spChg>
        <pc:picChg chg="add del mod">
          <ac:chgData name="Veronika Vašíčková" userId="4780d952-0108-4c72-87c3-c47a65c459d3" providerId="ADAL" clId="{59EF55A4-99D0-4DEA-9EA9-F149FA667B53}" dt="2024-08-27T09:05:45.169" v="1894"/>
          <ac:picMkLst>
            <pc:docMk/>
            <pc:sldMk cId="985986251" sldId="274"/>
            <ac:picMk id="4" creationId="{ED97F18E-C7DA-4729-A5FE-921570642053}"/>
          </ac:picMkLst>
        </pc:picChg>
        <pc:picChg chg="add del mod">
          <ac:chgData name="Veronika Vašíčková" userId="4780d952-0108-4c72-87c3-c47a65c459d3" providerId="ADAL" clId="{59EF55A4-99D0-4DEA-9EA9-F149FA667B53}" dt="2024-08-27T09:05:45.169" v="1894"/>
          <ac:picMkLst>
            <pc:docMk/>
            <pc:sldMk cId="985986251" sldId="274"/>
            <ac:picMk id="7" creationId="{96A2F6C9-7CCE-40F8-83AD-E268D13281D2}"/>
          </ac:picMkLst>
        </pc:picChg>
      </pc:sldChg>
      <pc:sldChg chg="addSp modSp add">
        <pc:chgData name="Veronika Vašíčková" userId="4780d952-0108-4c72-87c3-c47a65c459d3" providerId="ADAL" clId="{59EF55A4-99D0-4DEA-9EA9-F149FA667B53}" dt="2024-08-27T09:05:18.295" v="1891" actId="14100"/>
        <pc:sldMkLst>
          <pc:docMk/>
          <pc:sldMk cId="342764080" sldId="275"/>
        </pc:sldMkLst>
        <pc:spChg chg="mod">
          <ac:chgData name="Veronika Vašíčková" userId="4780d952-0108-4c72-87c3-c47a65c459d3" providerId="ADAL" clId="{59EF55A4-99D0-4DEA-9EA9-F149FA667B53}" dt="2024-08-27T09:05:18.295" v="1891" actId="14100"/>
          <ac:spMkLst>
            <pc:docMk/>
            <pc:sldMk cId="342764080" sldId="275"/>
            <ac:spMk id="3" creationId="{FC7412FC-7EB4-44E3-BB48-B69A8565AFBE}"/>
          </ac:spMkLst>
        </pc:spChg>
        <pc:spChg chg="mod">
          <ac:chgData name="Veronika Vašíčková" userId="4780d952-0108-4c72-87c3-c47a65c459d3" providerId="ADAL" clId="{59EF55A4-99D0-4DEA-9EA9-F149FA667B53}" dt="2024-08-27T09:03:34.410" v="1853" actId="6549"/>
          <ac:spMkLst>
            <pc:docMk/>
            <pc:sldMk cId="342764080" sldId="275"/>
            <ac:spMk id="5" creationId="{A3A6A3B1-CAFC-48A2-A211-C8A8C5C5259A}"/>
          </ac:spMkLst>
        </pc:spChg>
        <pc:picChg chg="add mod">
          <ac:chgData name="Veronika Vašíčková" userId="4780d952-0108-4c72-87c3-c47a65c459d3" providerId="ADAL" clId="{59EF55A4-99D0-4DEA-9EA9-F149FA667B53}" dt="2024-08-27T09:05:12.986" v="1890" actId="14861"/>
          <ac:picMkLst>
            <pc:docMk/>
            <pc:sldMk cId="342764080" sldId="275"/>
            <ac:picMk id="2" creationId="{48B422B6-8B85-409C-8663-36CAF3D5F1BC}"/>
          </ac:picMkLst>
        </pc:picChg>
        <pc:picChg chg="add mod">
          <ac:chgData name="Veronika Vašíčková" userId="4780d952-0108-4c72-87c3-c47a65c459d3" providerId="ADAL" clId="{59EF55A4-99D0-4DEA-9EA9-F149FA667B53}" dt="2024-08-27T09:03:52.831" v="1873" actId="14861"/>
          <ac:picMkLst>
            <pc:docMk/>
            <pc:sldMk cId="342764080" sldId="275"/>
            <ac:picMk id="4" creationId="{A14E1F9C-60C9-4969-80B9-9AD5E6BC391A}"/>
          </ac:picMkLst>
        </pc:picChg>
        <pc:picChg chg="add mod">
          <ac:chgData name="Veronika Vašíčková" userId="4780d952-0108-4c72-87c3-c47a65c459d3" providerId="ADAL" clId="{59EF55A4-99D0-4DEA-9EA9-F149FA667B53}" dt="2024-08-27T09:03:52.831" v="1873" actId="14861"/>
          <ac:picMkLst>
            <pc:docMk/>
            <pc:sldMk cId="342764080" sldId="275"/>
            <ac:picMk id="6" creationId="{3045898D-361B-45FB-881D-0D27B3E18BCA}"/>
          </ac:picMkLst>
        </pc:picChg>
        <pc:picChg chg="add mod modCrop">
          <ac:chgData name="Veronika Vašíčková" userId="4780d952-0108-4c72-87c3-c47a65c459d3" providerId="ADAL" clId="{59EF55A4-99D0-4DEA-9EA9-F149FA667B53}" dt="2024-08-27T09:03:52.831" v="1873" actId="14861"/>
          <ac:picMkLst>
            <pc:docMk/>
            <pc:sldMk cId="342764080" sldId="275"/>
            <ac:picMk id="7" creationId="{348D3DCB-ACCE-44EB-B1B9-8DE758E00D7A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21:46.724" v="2174" actId="14861"/>
        <pc:sldMkLst>
          <pc:docMk/>
          <pc:sldMk cId="3482824207" sldId="276"/>
        </pc:sldMkLst>
        <pc:spChg chg="del">
          <ac:chgData name="Veronika Vašíčková" userId="4780d952-0108-4c72-87c3-c47a65c459d3" providerId="ADAL" clId="{59EF55A4-99D0-4DEA-9EA9-F149FA667B53}" dt="2024-08-27T09:19:30.324" v="2097" actId="478"/>
          <ac:spMkLst>
            <pc:docMk/>
            <pc:sldMk cId="3482824207" sldId="276"/>
            <ac:spMk id="3" creationId="{FC7412FC-7EB4-44E3-BB48-B69A8565AFBE}"/>
          </ac:spMkLst>
        </pc:spChg>
        <pc:picChg chg="del">
          <ac:chgData name="Veronika Vašíčková" userId="4780d952-0108-4c72-87c3-c47a65c459d3" providerId="ADAL" clId="{59EF55A4-99D0-4DEA-9EA9-F149FA667B53}" dt="2024-08-27T09:19:38.694" v="2101" actId="478"/>
          <ac:picMkLst>
            <pc:docMk/>
            <pc:sldMk cId="3482824207" sldId="276"/>
            <ac:picMk id="2" creationId="{48B422B6-8B85-409C-8663-36CAF3D5F1BC}"/>
          </ac:picMkLst>
        </pc:picChg>
        <pc:picChg chg="del">
          <ac:chgData name="Veronika Vašíčková" userId="4780d952-0108-4c72-87c3-c47a65c459d3" providerId="ADAL" clId="{59EF55A4-99D0-4DEA-9EA9-F149FA667B53}" dt="2024-08-27T09:19:34.251" v="2098" actId="478"/>
          <ac:picMkLst>
            <pc:docMk/>
            <pc:sldMk cId="3482824207" sldId="276"/>
            <ac:picMk id="4" creationId="{A14E1F9C-60C9-4969-80B9-9AD5E6BC391A}"/>
          </ac:picMkLst>
        </pc:picChg>
        <pc:picChg chg="del">
          <ac:chgData name="Veronika Vašíčková" userId="4780d952-0108-4c72-87c3-c47a65c459d3" providerId="ADAL" clId="{59EF55A4-99D0-4DEA-9EA9-F149FA667B53}" dt="2024-08-27T09:19:37.097" v="2100" actId="478"/>
          <ac:picMkLst>
            <pc:docMk/>
            <pc:sldMk cId="3482824207" sldId="276"/>
            <ac:picMk id="6" creationId="{3045898D-361B-45FB-881D-0D27B3E18BCA}"/>
          </ac:picMkLst>
        </pc:picChg>
        <pc:picChg chg="del">
          <ac:chgData name="Veronika Vašíčková" userId="4780d952-0108-4c72-87c3-c47a65c459d3" providerId="ADAL" clId="{59EF55A4-99D0-4DEA-9EA9-F149FA667B53}" dt="2024-08-27T09:19:35.550" v="2099" actId="478"/>
          <ac:picMkLst>
            <pc:docMk/>
            <pc:sldMk cId="3482824207" sldId="276"/>
            <ac:picMk id="7" creationId="{348D3DCB-ACCE-44EB-B1B9-8DE758E00D7A}"/>
          </ac:picMkLst>
        </pc:picChg>
        <pc:picChg chg="add mod">
          <ac:chgData name="Veronika Vašíčková" userId="4780d952-0108-4c72-87c3-c47a65c459d3" providerId="ADAL" clId="{59EF55A4-99D0-4DEA-9EA9-F149FA667B53}" dt="2024-08-27T09:19:57.482" v="2102" actId="931"/>
          <ac:picMkLst>
            <pc:docMk/>
            <pc:sldMk cId="3482824207" sldId="276"/>
            <ac:picMk id="9" creationId="{A8473107-455E-425A-84A6-5D899F29652D}"/>
          </ac:picMkLst>
        </pc:picChg>
        <pc:picChg chg="add mod">
          <ac:chgData name="Veronika Vašíčková" userId="4780d952-0108-4c72-87c3-c47a65c459d3" providerId="ADAL" clId="{59EF55A4-99D0-4DEA-9EA9-F149FA667B53}" dt="2024-08-27T09:19:57.482" v="2102" actId="931"/>
          <ac:picMkLst>
            <pc:docMk/>
            <pc:sldMk cId="3482824207" sldId="276"/>
            <ac:picMk id="11" creationId="{B17BD1F9-F959-45F2-86F2-B52F46BD6684}"/>
          </ac:picMkLst>
        </pc:picChg>
        <pc:picChg chg="add mod">
          <ac:chgData name="Veronika Vašíčková" userId="4780d952-0108-4c72-87c3-c47a65c459d3" providerId="ADAL" clId="{59EF55A4-99D0-4DEA-9EA9-F149FA667B53}" dt="2024-08-27T09:21:46.724" v="2174" actId="14861"/>
          <ac:picMkLst>
            <pc:docMk/>
            <pc:sldMk cId="3482824207" sldId="276"/>
            <ac:picMk id="13" creationId="{2E25F307-C9BF-4F17-97BD-E60FA61D1EEA}"/>
          </ac:picMkLst>
        </pc:picChg>
        <pc:picChg chg="add mod">
          <ac:chgData name="Veronika Vašíčková" userId="4780d952-0108-4c72-87c3-c47a65c459d3" providerId="ADAL" clId="{59EF55A4-99D0-4DEA-9EA9-F149FA667B53}" dt="2024-08-27T09:21:44.215" v="2156" actId="14861"/>
          <ac:picMkLst>
            <pc:docMk/>
            <pc:sldMk cId="3482824207" sldId="276"/>
            <ac:picMk id="15" creationId="{8736813F-EBCD-418B-8BB4-D8F393B71AAA}"/>
          </ac:picMkLst>
        </pc:picChg>
        <pc:picChg chg="add del mod">
          <ac:chgData name="Veronika Vašíčková" userId="4780d952-0108-4c72-87c3-c47a65c459d3" providerId="ADAL" clId="{59EF55A4-99D0-4DEA-9EA9-F149FA667B53}" dt="2024-08-27T09:21:30.640" v="2138" actId="478"/>
          <ac:picMkLst>
            <pc:docMk/>
            <pc:sldMk cId="3482824207" sldId="276"/>
            <ac:picMk id="17" creationId="{054B6E8B-E48E-4A64-8248-7B2D2383E1A4}"/>
          </ac:picMkLst>
        </pc:picChg>
        <pc:picChg chg="add del mod">
          <ac:chgData name="Veronika Vašíčková" userId="4780d952-0108-4c72-87c3-c47a65c459d3" providerId="ADAL" clId="{59EF55A4-99D0-4DEA-9EA9-F149FA667B53}" dt="2024-08-27T09:21:29.086" v="2137" actId="478"/>
          <ac:picMkLst>
            <pc:docMk/>
            <pc:sldMk cId="3482824207" sldId="276"/>
            <ac:picMk id="19" creationId="{1198AD5C-F9B5-44EB-ADCC-08B1865EE8B2}"/>
          </ac:picMkLst>
        </pc:picChg>
      </pc:sldChg>
      <pc:sldChg chg="delSp modSp add">
        <pc:chgData name="Veronika Vašíčková" userId="4780d952-0108-4c72-87c3-c47a65c459d3" providerId="ADAL" clId="{59EF55A4-99D0-4DEA-9EA9-F149FA667B53}" dt="2024-08-27T09:21:25.052" v="2136" actId="14861"/>
        <pc:sldMkLst>
          <pc:docMk/>
          <pc:sldMk cId="2553094707" sldId="277"/>
        </pc:sldMkLst>
        <pc:picChg chg="del">
          <ac:chgData name="Veronika Vašíčková" userId="4780d952-0108-4c72-87c3-c47a65c459d3" providerId="ADAL" clId="{59EF55A4-99D0-4DEA-9EA9-F149FA667B53}" dt="2024-08-27T09:21:08.940" v="2115" actId="478"/>
          <ac:picMkLst>
            <pc:docMk/>
            <pc:sldMk cId="2553094707" sldId="277"/>
            <ac:picMk id="9" creationId="{A8473107-455E-425A-84A6-5D899F29652D}"/>
          </ac:picMkLst>
        </pc:picChg>
        <pc:picChg chg="del">
          <ac:chgData name="Veronika Vašíčková" userId="4780d952-0108-4c72-87c3-c47a65c459d3" providerId="ADAL" clId="{59EF55A4-99D0-4DEA-9EA9-F149FA667B53}" dt="2024-08-27T09:21:07.662" v="2114" actId="478"/>
          <ac:picMkLst>
            <pc:docMk/>
            <pc:sldMk cId="2553094707" sldId="277"/>
            <ac:picMk id="11" creationId="{B17BD1F9-F959-45F2-86F2-B52F46BD6684}"/>
          </ac:picMkLst>
        </pc:picChg>
        <pc:picChg chg="del">
          <ac:chgData name="Veronika Vašíčková" userId="4780d952-0108-4c72-87c3-c47a65c459d3" providerId="ADAL" clId="{59EF55A4-99D0-4DEA-9EA9-F149FA667B53}" dt="2024-08-27T09:20:55.080" v="2108" actId="478"/>
          <ac:picMkLst>
            <pc:docMk/>
            <pc:sldMk cId="2553094707" sldId="277"/>
            <ac:picMk id="13" creationId="{2E25F307-C9BF-4F17-97BD-E60FA61D1EEA}"/>
          </ac:picMkLst>
        </pc:picChg>
        <pc:picChg chg="del mod">
          <ac:chgData name="Veronika Vašíčková" userId="4780d952-0108-4c72-87c3-c47a65c459d3" providerId="ADAL" clId="{59EF55A4-99D0-4DEA-9EA9-F149FA667B53}" dt="2024-08-27T09:21:02.545" v="2111" actId="478"/>
          <ac:picMkLst>
            <pc:docMk/>
            <pc:sldMk cId="2553094707" sldId="277"/>
            <ac:picMk id="15" creationId="{8736813F-EBCD-418B-8BB4-D8F393B71AAA}"/>
          </ac:picMkLst>
        </pc:picChg>
        <pc:picChg chg="mod">
          <ac:chgData name="Veronika Vašíčková" userId="4780d952-0108-4c72-87c3-c47a65c459d3" providerId="ADAL" clId="{59EF55A4-99D0-4DEA-9EA9-F149FA667B53}" dt="2024-08-27T09:21:25.052" v="2136" actId="14861"/>
          <ac:picMkLst>
            <pc:docMk/>
            <pc:sldMk cId="2553094707" sldId="277"/>
            <ac:picMk id="17" creationId="{054B6E8B-E48E-4A64-8248-7B2D2383E1A4}"/>
          </ac:picMkLst>
        </pc:picChg>
        <pc:picChg chg="mod">
          <ac:chgData name="Veronika Vašíčková" userId="4780d952-0108-4c72-87c3-c47a65c459d3" providerId="ADAL" clId="{59EF55A4-99D0-4DEA-9EA9-F149FA667B53}" dt="2024-08-27T09:21:25.052" v="2136" actId="14861"/>
          <ac:picMkLst>
            <pc:docMk/>
            <pc:sldMk cId="2553094707" sldId="277"/>
            <ac:picMk id="19" creationId="{1198AD5C-F9B5-44EB-ADCC-08B1865EE8B2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29:38.820" v="2341" actId="1076"/>
        <pc:sldMkLst>
          <pc:docMk/>
          <pc:sldMk cId="3454787680" sldId="278"/>
        </pc:sldMkLst>
        <pc:picChg chg="add mod">
          <ac:chgData name="Veronika Vašíčková" userId="4780d952-0108-4c72-87c3-c47a65c459d3" providerId="ADAL" clId="{59EF55A4-99D0-4DEA-9EA9-F149FA667B53}" dt="2024-08-27T09:29:38.820" v="2341" actId="1076"/>
          <ac:picMkLst>
            <pc:docMk/>
            <pc:sldMk cId="3454787680" sldId="278"/>
            <ac:picMk id="3" creationId="{BEED8597-232A-4C3C-A8F0-97DCAB239702}"/>
          </ac:picMkLst>
        </pc:picChg>
        <pc:picChg chg="del">
          <ac:chgData name="Veronika Vašíčková" userId="4780d952-0108-4c72-87c3-c47a65c459d3" providerId="ADAL" clId="{59EF55A4-99D0-4DEA-9EA9-F149FA667B53}" dt="2024-08-27T09:21:53.999" v="2177" actId="478"/>
          <ac:picMkLst>
            <pc:docMk/>
            <pc:sldMk cId="3454787680" sldId="278"/>
            <ac:picMk id="17" creationId="{054B6E8B-E48E-4A64-8248-7B2D2383E1A4}"/>
          </ac:picMkLst>
        </pc:picChg>
        <pc:picChg chg="del">
          <ac:chgData name="Veronika Vašíčková" userId="4780d952-0108-4c72-87c3-c47a65c459d3" providerId="ADAL" clId="{59EF55A4-99D0-4DEA-9EA9-F149FA667B53}" dt="2024-08-27T09:21:52.726" v="2176" actId="478"/>
          <ac:picMkLst>
            <pc:docMk/>
            <pc:sldMk cId="3454787680" sldId="278"/>
            <ac:picMk id="19" creationId="{1198AD5C-F9B5-44EB-ADCC-08B1865EE8B2}"/>
          </ac:picMkLst>
        </pc:picChg>
      </pc:sldChg>
      <pc:sldChg chg="addSp modSp add">
        <pc:chgData name="Veronika Vašíčková" userId="4780d952-0108-4c72-87c3-c47a65c459d3" providerId="ADAL" clId="{59EF55A4-99D0-4DEA-9EA9-F149FA667B53}" dt="2024-08-27T09:26:11.401" v="2264" actId="1076"/>
        <pc:sldMkLst>
          <pc:docMk/>
          <pc:sldMk cId="161183077" sldId="279"/>
        </pc:sldMkLst>
        <pc:spChg chg="mod">
          <ac:chgData name="Veronika Vašíčková" userId="4780d952-0108-4c72-87c3-c47a65c459d3" providerId="ADAL" clId="{59EF55A4-99D0-4DEA-9EA9-F149FA667B53}" dt="2024-08-27T09:24:54.433" v="2237" actId="20577"/>
          <ac:spMkLst>
            <pc:docMk/>
            <pc:sldMk cId="161183077" sldId="279"/>
            <ac:spMk id="5" creationId="{A3A6A3B1-CAFC-48A2-A211-C8A8C5C5259A}"/>
          </ac:spMkLst>
        </pc:spChg>
        <pc:spChg chg="add mod">
          <ac:chgData name="Veronika Vašíčková" userId="4780d952-0108-4c72-87c3-c47a65c459d3" providerId="ADAL" clId="{59EF55A4-99D0-4DEA-9EA9-F149FA667B53}" dt="2024-08-27T09:26:11.401" v="2264" actId="1076"/>
          <ac:spMkLst>
            <pc:docMk/>
            <pc:sldMk cId="161183077" sldId="279"/>
            <ac:spMk id="9" creationId="{BA502A2F-A626-4BD6-A698-F159A906B906}"/>
          </ac:spMkLst>
        </pc:spChg>
        <pc:picChg chg="add mod ord">
          <ac:chgData name="Veronika Vašíčková" userId="4780d952-0108-4c72-87c3-c47a65c459d3" providerId="ADAL" clId="{59EF55A4-99D0-4DEA-9EA9-F149FA667B53}" dt="2024-08-27T09:25:41.103" v="2242" actId="166"/>
          <ac:picMkLst>
            <pc:docMk/>
            <pc:sldMk cId="161183077" sldId="279"/>
            <ac:picMk id="3" creationId="{B8D4F644-ABCC-4930-BA40-75D8BA015CB2}"/>
          </ac:picMkLst>
        </pc:picChg>
        <pc:picChg chg="add mod">
          <ac:chgData name="Veronika Vašíčková" userId="4780d952-0108-4c72-87c3-c47a65c459d3" providerId="ADAL" clId="{59EF55A4-99D0-4DEA-9EA9-F149FA667B53}" dt="2024-08-27T09:25:36.818" v="2240" actId="1076"/>
          <ac:picMkLst>
            <pc:docMk/>
            <pc:sldMk cId="161183077" sldId="279"/>
            <ac:picMk id="6" creationId="{0C54D6A5-F4CD-46C4-ADFA-3FEAA5AC0868}"/>
          </ac:picMkLst>
        </pc:picChg>
        <pc:picChg chg="add mod">
          <ac:chgData name="Veronika Vašíčková" userId="4780d952-0108-4c72-87c3-c47a65c459d3" providerId="ADAL" clId="{59EF55A4-99D0-4DEA-9EA9-F149FA667B53}" dt="2024-08-27T09:25:35.406" v="2239" actId="1076"/>
          <ac:picMkLst>
            <pc:docMk/>
            <pc:sldMk cId="161183077" sldId="279"/>
            <ac:picMk id="8" creationId="{08093B68-CA6D-4FE9-A4CC-944C8DF536FF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27:00.573" v="2295" actId="1076"/>
        <pc:sldMkLst>
          <pc:docMk/>
          <pc:sldMk cId="1678436747" sldId="280"/>
        </pc:sldMkLst>
        <pc:spChg chg="mod">
          <ac:chgData name="Veronika Vašíčková" userId="4780d952-0108-4c72-87c3-c47a65c459d3" providerId="ADAL" clId="{59EF55A4-99D0-4DEA-9EA9-F149FA667B53}" dt="2024-08-27T09:26:20.703" v="2276" actId="20577"/>
          <ac:spMkLst>
            <pc:docMk/>
            <pc:sldMk cId="1678436747" sldId="280"/>
            <ac:spMk id="9" creationId="{BA502A2F-A626-4BD6-A698-F159A906B906}"/>
          </ac:spMkLst>
        </pc:spChg>
        <pc:picChg chg="del">
          <ac:chgData name="Veronika Vašíčková" userId="4780d952-0108-4c72-87c3-c47a65c459d3" providerId="ADAL" clId="{59EF55A4-99D0-4DEA-9EA9-F149FA667B53}" dt="2024-08-27T09:26:24.819" v="2279" actId="478"/>
          <ac:picMkLst>
            <pc:docMk/>
            <pc:sldMk cId="1678436747" sldId="280"/>
            <ac:picMk id="3" creationId="{B8D4F644-ABCC-4930-BA40-75D8BA015CB2}"/>
          </ac:picMkLst>
        </pc:picChg>
        <pc:picChg chg="add mod">
          <ac:chgData name="Veronika Vašíčková" userId="4780d952-0108-4c72-87c3-c47a65c459d3" providerId="ADAL" clId="{59EF55A4-99D0-4DEA-9EA9-F149FA667B53}" dt="2024-08-27T09:26:58.049" v="2294" actId="14861"/>
          <ac:picMkLst>
            <pc:docMk/>
            <pc:sldMk cId="1678436747" sldId="280"/>
            <ac:picMk id="4" creationId="{65EA0851-5E10-426E-93C3-1F0FD840FE4F}"/>
          </ac:picMkLst>
        </pc:picChg>
        <pc:picChg chg="del">
          <ac:chgData name="Veronika Vašíčková" userId="4780d952-0108-4c72-87c3-c47a65c459d3" providerId="ADAL" clId="{59EF55A4-99D0-4DEA-9EA9-F149FA667B53}" dt="2024-08-27T09:26:22.622" v="2277" actId="478"/>
          <ac:picMkLst>
            <pc:docMk/>
            <pc:sldMk cId="1678436747" sldId="280"/>
            <ac:picMk id="6" creationId="{0C54D6A5-F4CD-46C4-ADFA-3FEAA5AC0868}"/>
          </ac:picMkLst>
        </pc:picChg>
        <pc:picChg chg="del">
          <ac:chgData name="Veronika Vašíčková" userId="4780d952-0108-4c72-87c3-c47a65c459d3" providerId="ADAL" clId="{59EF55A4-99D0-4DEA-9EA9-F149FA667B53}" dt="2024-08-27T09:26:23.998" v="2278" actId="478"/>
          <ac:picMkLst>
            <pc:docMk/>
            <pc:sldMk cId="1678436747" sldId="280"/>
            <ac:picMk id="8" creationId="{08093B68-CA6D-4FE9-A4CC-944C8DF536FF}"/>
          </ac:picMkLst>
        </pc:picChg>
        <pc:picChg chg="add mod">
          <ac:chgData name="Veronika Vašíčková" userId="4780d952-0108-4c72-87c3-c47a65c459d3" providerId="ADAL" clId="{59EF55A4-99D0-4DEA-9EA9-F149FA667B53}" dt="2024-08-27T09:27:00.573" v="2295" actId="1076"/>
          <ac:picMkLst>
            <pc:docMk/>
            <pc:sldMk cId="1678436747" sldId="280"/>
            <ac:picMk id="10" creationId="{00095904-FD87-4B96-B510-DD408ABB265C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27:49.762" v="2314" actId="166"/>
        <pc:sldMkLst>
          <pc:docMk/>
          <pc:sldMk cId="1293947266" sldId="281"/>
        </pc:sldMkLst>
        <pc:spChg chg="mod">
          <ac:chgData name="Veronika Vašíčková" userId="4780d952-0108-4c72-87c3-c47a65c459d3" providerId="ADAL" clId="{59EF55A4-99D0-4DEA-9EA9-F149FA667B53}" dt="2024-08-27T09:27:12.993" v="2307" actId="20577"/>
          <ac:spMkLst>
            <pc:docMk/>
            <pc:sldMk cId="1293947266" sldId="281"/>
            <ac:spMk id="9" creationId="{BA502A2F-A626-4BD6-A698-F159A906B906}"/>
          </ac:spMkLst>
        </pc:spChg>
        <pc:picChg chg="add mod ord">
          <ac:chgData name="Veronika Vašíčková" userId="4780d952-0108-4c72-87c3-c47a65c459d3" providerId="ADAL" clId="{59EF55A4-99D0-4DEA-9EA9-F149FA667B53}" dt="2024-08-27T09:27:49.762" v="2314" actId="166"/>
          <ac:picMkLst>
            <pc:docMk/>
            <pc:sldMk cId="1293947266" sldId="281"/>
            <ac:picMk id="3" creationId="{C3D72660-2E7D-4ADB-87B2-606932CB2962}"/>
          </ac:picMkLst>
        </pc:picChg>
        <pc:picChg chg="del">
          <ac:chgData name="Veronika Vašíčková" userId="4780d952-0108-4c72-87c3-c47a65c459d3" providerId="ADAL" clId="{59EF55A4-99D0-4DEA-9EA9-F149FA667B53}" dt="2024-08-27T09:27:09.569" v="2298" actId="478"/>
          <ac:picMkLst>
            <pc:docMk/>
            <pc:sldMk cId="1293947266" sldId="281"/>
            <ac:picMk id="4" creationId="{65EA0851-5E10-426E-93C3-1F0FD840FE4F}"/>
          </ac:picMkLst>
        </pc:picChg>
        <pc:picChg chg="add mod">
          <ac:chgData name="Veronika Vašíčková" userId="4780d952-0108-4c72-87c3-c47a65c459d3" providerId="ADAL" clId="{59EF55A4-99D0-4DEA-9EA9-F149FA667B53}" dt="2024-08-27T09:27:41.229" v="2310" actId="1076"/>
          <ac:picMkLst>
            <pc:docMk/>
            <pc:sldMk cId="1293947266" sldId="281"/>
            <ac:picMk id="7" creationId="{3214DA22-9E71-4BE4-8051-0C38775D79E5}"/>
          </ac:picMkLst>
        </pc:picChg>
        <pc:picChg chg="del">
          <ac:chgData name="Veronika Vašíčková" userId="4780d952-0108-4c72-87c3-c47a65c459d3" providerId="ADAL" clId="{59EF55A4-99D0-4DEA-9EA9-F149FA667B53}" dt="2024-08-27T09:27:08.060" v="2297" actId="478"/>
          <ac:picMkLst>
            <pc:docMk/>
            <pc:sldMk cId="1293947266" sldId="281"/>
            <ac:picMk id="10" creationId="{00095904-FD87-4B96-B510-DD408ABB265C}"/>
          </ac:picMkLst>
        </pc:picChg>
        <pc:picChg chg="add mod">
          <ac:chgData name="Veronika Vašíčková" userId="4780d952-0108-4c72-87c3-c47a65c459d3" providerId="ADAL" clId="{59EF55A4-99D0-4DEA-9EA9-F149FA667B53}" dt="2024-08-27T09:27:39.639" v="2309" actId="1076"/>
          <ac:picMkLst>
            <pc:docMk/>
            <pc:sldMk cId="1293947266" sldId="281"/>
            <ac:picMk id="11" creationId="{33FE9212-AA95-4F94-8DC3-FC5CE1DD0402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28:50.375" v="2338" actId="14100"/>
        <pc:sldMkLst>
          <pc:docMk/>
          <pc:sldMk cId="2233821999" sldId="282"/>
        </pc:sldMkLst>
        <pc:spChg chg="mod">
          <ac:chgData name="Veronika Vašíčková" userId="4780d952-0108-4c72-87c3-c47a65c459d3" providerId="ADAL" clId="{59EF55A4-99D0-4DEA-9EA9-F149FA667B53}" dt="2024-08-27T09:28:34.362" v="2332" actId="20577"/>
          <ac:spMkLst>
            <pc:docMk/>
            <pc:sldMk cId="2233821999" sldId="282"/>
            <ac:spMk id="9" creationId="{BA502A2F-A626-4BD6-A698-F159A906B906}"/>
          </ac:spMkLst>
        </pc:spChg>
        <pc:picChg chg="del">
          <ac:chgData name="Veronika Vašíčková" userId="4780d952-0108-4c72-87c3-c47a65c459d3" providerId="ADAL" clId="{59EF55A4-99D0-4DEA-9EA9-F149FA667B53}" dt="2024-08-27T09:27:57.012" v="2316" actId="478"/>
          <ac:picMkLst>
            <pc:docMk/>
            <pc:sldMk cId="2233821999" sldId="282"/>
            <ac:picMk id="3" creationId="{C3D72660-2E7D-4ADB-87B2-606932CB2962}"/>
          </ac:picMkLst>
        </pc:picChg>
        <pc:picChg chg="add del mod">
          <ac:chgData name="Veronika Vašíčková" userId="4780d952-0108-4c72-87c3-c47a65c459d3" providerId="ADAL" clId="{59EF55A4-99D0-4DEA-9EA9-F149FA667B53}" dt="2024-08-27T09:28:15.564" v="2320" actId="478"/>
          <ac:picMkLst>
            <pc:docMk/>
            <pc:sldMk cId="2233821999" sldId="282"/>
            <ac:picMk id="4" creationId="{C93D72A1-80B1-442E-9B03-61F0BC7413CD}"/>
          </ac:picMkLst>
        </pc:picChg>
        <pc:picChg chg="del">
          <ac:chgData name="Veronika Vašíčková" userId="4780d952-0108-4c72-87c3-c47a65c459d3" providerId="ADAL" clId="{59EF55A4-99D0-4DEA-9EA9-F149FA667B53}" dt="2024-08-27T09:27:57.997" v="2317" actId="478"/>
          <ac:picMkLst>
            <pc:docMk/>
            <pc:sldMk cId="2233821999" sldId="282"/>
            <ac:picMk id="7" creationId="{3214DA22-9E71-4BE4-8051-0C38775D79E5}"/>
          </ac:picMkLst>
        </pc:picChg>
        <pc:picChg chg="add mod">
          <ac:chgData name="Veronika Vašíčková" userId="4780d952-0108-4c72-87c3-c47a65c459d3" providerId="ADAL" clId="{59EF55A4-99D0-4DEA-9EA9-F149FA667B53}" dt="2024-08-27T09:28:41.586" v="2335" actId="1076"/>
          <ac:picMkLst>
            <pc:docMk/>
            <pc:sldMk cId="2233821999" sldId="282"/>
            <ac:picMk id="8" creationId="{FDEDFFAD-EF0C-4026-AB95-A9BF886285EB}"/>
          </ac:picMkLst>
        </pc:picChg>
        <pc:picChg chg="del">
          <ac:chgData name="Veronika Vašíčková" userId="4780d952-0108-4c72-87c3-c47a65c459d3" providerId="ADAL" clId="{59EF55A4-99D0-4DEA-9EA9-F149FA667B53}" dt="2024-08-27T09:27:59.625" v="2318" actId="478"/>
          <ac:picMkLst>
            <pc:docMk/>
            <pc:sldMk cId="2233821999" sldId="282"/>
            <ac:picMk id="11" creationId="{33FE9212-AA95-4F94-8DC3-FC5CE1DD0402}"/>
          </ac:picMkLst>
        </pc:picChg>
        <pc:picChg chg="add mod">
          <ac:chgData name="Veronika Vašíčková" userId="4780d952-0108-4c72-87c3-c47a65c459d3" providerId="ADAL" clId="{59EF55A4-99D0-4DEA-9EA9-F149FA667B53}" dt="2024-08-27T09:28:45.409" v="2336" actId="1076"/>
          <ac:picMkLst>
            <pc:docMk/>
            <pc:sldMk cId="2233821999" sldId="282"/>
            <ac:picMk id="12" creationId="{E509BF09-36A2-46CE-9BAD-2F34AA6F3CCB}"/>
          </ac:picMkLst>
        </pc:picChg>
        <pc:picChg chg="add mod">
          <ac:chgData name="Veronika Vašíčková" userId="4780d952-0108-4c72-87c3-c47a65c459d3" providerId="ADAL" clId="{59EF55A4-99D0-4DEA-9EA9-F149FA667B53}" dt="2024-08-27T09:28:50.375" v="2338" actId="14100"/>
          <ac:picMkLst>
            <pc:docMk/>
            <pc:sldMk cId="2233821999" sldId="282"/>
            <ac:picMk id="14" creationId="{2E319B70-4D63-4565-B0F4-4C13FD1ED040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30:41.156" v="2358" actId="1076"/>
        <pc:sldMkLst>
          <pc:docMk/>
          <pc:sldMk cId="174398942" sldId="283"/>
        </pc:sldMkLst>
        <pc:picChg chg="del">
          <ac:chgData name="Veronika Vašíčková" userId="4780d952-0108-4c72-87c3-c47a65c459d3" providerId="ADAL" clId="{59EF55A4-99D0-4DEA-9EA9-F149FA667B53}" dt="2024-08-27T09:29:43.876" v="2343" actId="478"/>
          <ac:picMkLst>
            <pc:docMk/>
            <pc:sldMk cId="174398942" sldId="283"/>
            <ac:picMk id="3" creationId="{BEED8597-232A-4C3C-A8F0-97DCAB239702}"/>
          </ac:picMkLst>
        </pc:picChg>
        <pc:picChg chg="add mod">
          <ac:chgData name="Veronika Vašíčková" userId="4780d952-0108-4c72-87c3-c47a65c459d3" providerId="ADAL" clId="{59EF55A4-99D0-4DEA-9EA9-F149FA667B53}" dt="2024-08-27T09:30:38.648" v="2356" actId="1076"/>
          <ac:picMkLst>
            <pc:docMk/>
            <pc:sldMk cId="174398942" sldId="283"/>
            <ac:picMk id="4" creationId="{646DBB3C-F8F3-4229-8A3C-3312F9B85A3C}"/>
          </ac:picMkLst>
        </pc:picChg>
        <pc:picChg chg="add mod">
          <ac:chgData name="Veronika Vašíčková" userId="4780d952-0108-4c72-87c3-c47a65c459d3" providerId="ADAL" clId="{59EF55A4-99D0-4DEA-9EA9-F149FA667B53}" dt="2024-08-27T09:30:39.872" v="2357" actId="1076"/>
          <ac:picMkLst>
            <pc:docMk/>
            <pc:sldMk cId="174398942" sldId="283"/>
            <ac:picMk id="7" creationId="{0A8D3A04-14D5-4FB8-B6F0-DB9E5D71F299}"/>
          </ac:picMkLst>
        </pc:picChg>
        <pc:picChg chg="add mod">
          <ac:chgData name="Veronika Vašíčková" userId="4780d952-0108-4c72-87c3-c47a65c459d3" providerId="ADAL" clId="{59EF55A4-99D0-4DEA-9EA9-F149FA667B53}" dt="2024-08-27T09:30:37.418" v="2355" actId="1076"/>
          <ac:picMkLst>
            <pc:docMk/>
            <pc:sldMk cId="174398942" sldId="283"/>
            <ac:picMk id="9" creationId="{283DB407-D58D-4686-A0B8-0302695B5457}"/>
          </ac:picMkLst>
        </pc:picChg>
        <pc:picChg chg="add mod">
          <ac:chgData name="Veronika Vašíčková" userId="4780d952-0108-4c72-87c3-c47a65c459d3" providerId="ADAL" clId="{59EF55A4-99D0-4DEA-9EA9-F149FA667B53}" dt="2024-08-27T09:30:41.156" v="2358" actId="1076"/>
          <ac:picMkLst>
            <pc:docMk/>
            <pc:sldMk cId="174398942" sldId="283"/>
            <ac:picMk id="11" creationId="{B2469B4F-E3C5-4A71-94D8-6021404413D4}"/>
          </ac:picMkLst>
        </pc:picChg>
        <pc:picChg chg="add mod">
          <ac:chgData name="Veronika Vašíčková" userId="4780d952-0108-4c72-87c3-c47a65c459d3" providerId="ADAL" clId="{59EF55A4-99D0-4DEA-9EA9-F149FA667B53}" dt="2024-08-27T09:30:35.195" v="2354" actId="1076"/>
          <ac:picMkLst>
            <pc:docMk/>
            <pc:sldMk cId="174398942" sldId="283"/>
            <ac:picMk id="13" creationId="{8229CB68-DAC1-42B7-9B8A-A13134C300F9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32:50.331" v="2396" actId="14861"/>
        <pc:sldMkLst>
          <pc:docMk/>
          <pc:sldMk cId="185077438" sldId="284"/>
        </pc:sldMkLst>
        <pc:picChg chg="add mod">
          <ac:chgData name="Veronika Vašíčková" userId="4780d952-0108-4c72-87c3-c47a65c459d3" providerId="ADAL" clId="{59EF55A4-99D0-4DEA-9EA9-F149FA667B53}" dt="2024-08-27T09:32:19.127" v="2380" actId="14861"/>
          <ac:picMkLst>
            <pc:docMk/>
            <pc:sldMk cId="185077438" sldId="284"/>
            <ac:picMk id="2" creationId="{F56B9BF2-4496-401E-AC7E-DAA0F5B75707}"/>
          </ac:picMkLst>
        </pc:picChg>
        <pc:picChg chg="add mod">
          <ac:chgData name="Veronika Vašíčková" userId="4780d952-0108-4c72-87c3-c47a65c459d3" providerId="ADAL" clId="{59EF55A4-99D0-4DEA-9EA9-F149FA667B53}" dt="2024-08-27T09:32:50.331" v="2396" actId="14861"/>
          <ac:picMkLst>
            <pc:docMk/>
            <pc:sldMk cId="185077438" sldId="284"/>
            <ac:picMk id="3" creationId="{D7DAAB62-60D3-4299-B32F-7DD61DC61D3D}"/>
          </ac:picMkLst>
        </pc:picChg>
        <pc:picChg chg="del">
          <ac:chgData name="Veronika Vašíčková" userId="4780d952-0108-4c72-87c3-c47a65c459d3" providerId="ADAL" clId="{59EF55A4-99D0-4DEA-9EA9-F149FA667B53}" dt="2024-08-27T09:30:50.679" v="2362" actId="478"/>
          <ac:picMkLst>
            <pc:docMk/>
            <pc:sldMk cId="185077438" sldId="284"/>
            <ac:picMk id="4" creationId="{646DBB3C-F8F3-4229-8A3C-3312F9B85A3C}"/>
          </ac:picMkLst>
        </pc:picChg>
        <pc:picChg chg="del">
          <ac:chgData name="Veronika Vašíčková" userId="4780d952-0108-4c72-87c3-c47a65c459d3" providerId="ADAL" clId="{59EF55A4-99D0-4DEA-9EA9-F149FA667B53}" dt="2024-08-27T09:30:52.163" v="2363" actId="478"/>
          <ac:picMkLst>
            <pc:docMk/>
            <pc:sldMk cId="185077438" sldId="284"/>
            <ac:picMk id="7" creationId="{0A8D3A04-14D5-4FB8-B6F0-DB9E5D71F299}"/>
          </ac:picMkLst>
        </pc:picChg>
        <pc:picChg chg="del">
          <ac:chgData name="Veronika Vašíčková" userId="4780d952-0108-4c72-87c3-c47a65c459d3" providerId="ADAL" clId="{59EF55A4-99D0-4DEA-9EA9-F149FA667B53}" dt="2024-08-27T09:30:49.147" v="2361" actId="478"/>
          <ac:picMkLst>
            <pc:docMk/>
            <pc:sldMk cId="185077438" sldId="284"/>
            <ac:picMk id="9" creationId="{283DB407-D58D-4686-A0B8-0302695B5457}"/>
          </ac:picMkLst>
        </pc:picChg>
        <pc:picChg chg="del">
          <ac:chgData name="Veronika Vašíčková" userId="4780d952-0108-4c72-87c3-c47a65c459d3" providerId="ADAL" clId="{59EF55A4-99D0-4DEA-9EA9-F149FA667B53}" dt="2024-08-27T09:30:53.687" v="2364" actId="478"/>
          <ac:picMkLst>
            <pc:docMk/>
            <pc:sldMk cId="185077438" sldId="284"/>
            <ac:picMk id="11" creationId="{B2469B4F-E3C5-4A71-94D8-6021404413D4}"/>
          </ac:picMkLst>
        </pc:picChg>
        <pc:picChg chg="del">
          <ac:chgData name="Veronika Vašíčková" userId="4780d952-0108-4c72-87c3-c47a65c459d3" providerId="ADAL" clId="{59EF55A4-99D0-4DEA-9EA9-F149FA667B53}" dt="2024-08-27T09:30:47.744" v="2360" actId="478"/>
          <ac:picMkLst>
            <pc:docMk/>
            <pc:sldMk cId="185077438" sldId="284"/>
            <ac:picMk id="13" creationId="{8229CB68-DAC1-42B7-9B8A-A13134C300F9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33:43.128" v="2402" actId="1076"/>
        <pc:sldMkLst>
          <pc:docMk/>
          <pc:sldMk cId="3303798680" sldId="285"/>
        </pc:sldMkLst>
        <pc:picChg chg="del">
          <ac:chgData name="Veronika Vašíčková" userId="4780d952-0108-4c72-87c3-c47a65c459d3" providerId="ADAL" clId="{59EF55A4-99D0-4DEA-9EA9-F149FA667B53}" dt="2024-08-27T09:33:18.777" v="2398" actId="478"/>
          <ac:picMkLst>
            <pc:docMk/>
            <pc:sldMk cId="3303798680" sldId="285"/>
            <ac:picMk id="2" creationId="{F56B9BF2-4496-401E-AC7E-DAA0F5B75707}"/>
          </ac:picMkLst>
        </pc:picChg>
        <pc:picChg chg="del">
          <ac:chgData name="Veronika Vašíčková" userId="4780d952-0108-4c72-87c3-c47a65c459d3" providerId="ADAL" clId="{59EF55A4-99D0-4DEA-9EA9-F149FA667B53}" dt="2024-08-27T09:33:20.240" v="2399" actId="478"/>
          <ac:picMkLst>
            <pc:docMk/>
            <pc:sldMk cId="3303798680" sldId="285"/>
            <ac:picMk id="3" creationId="{D7DAAB62-60D3-4299-B32F-7DD61DC61D3D}"/>
          </ac:picMkLst>
        </pc:picChg>
        <pc:picChg chg="add mod">
          <ac:chgData name="Veronika Vašíčková" userId="4780d952-0108-4c72-87c3-c47a65c459d3" providerId="ADAL" clId="{59EF55A4-99D0-4DEA-9EA9-F149FA667B53}" dt="2024-08-27T09:33:43.128" v="2402" actId="1076"/>
          <ac:picMkLst>
            <pc:docMk/>
            <pc:sldMk cId="3303798680" sldId="285"/>
            <ac:picMk id="4" creationId="{37A181F9-E123-4B9F-B15A-C39D6EF76711}"/>
          </ac:picMkLst>
        </pc:picChg>
      </pc:sldChg>
      <pc:sldChg chg="addSp delSp modSp add">
        <pc:chgData name="Veronika Vašíčková" userId="4780d952-0108-4c72-87c3-c47a65c459d3" providerId="ADAL" clId="{59EF55A4-99D0-4DEA-9EA9-F149FA667B53}" dt="2024-08-27T09:35:51.616" v="2658" actId="1076"/>
        <pc:sldMkLst>
          <pc:docMk/>
          <pc:sldMk cId="1155895089" sldId="286"/>
        </pc:sldMkLst>
        <pc:spChg chg="mod">
          <ac:chgData name="Veronika Vašíčková" userId="4780d952-0108-4c72-87c3-c47a65c459d3" providerId="ADAL" clId="{59EF55A4-99D0-4DEA-9EA9-F149FA667B53}" dt="2024-08-27T09:35:05.601" v="2591" actId="255"/>
          <ac:spMkLst>
            <pc:docMk/>
            <pc:sldMk cId="1155895089" sldId="286"/>
            <ac:spMk id="5" creationId="{A3A6A3B1-CAFC-48A2-A211-C8A8C5C5259A}"/>
          </ac:spMkLst>
        </pc:spChg>
        <pc:spChg chg="del">
          <ac:chgData name="Veronika Vašíčková" userId="4780d952-0108-4c72-87c3-c47a65c459d3" providerId="ADAL" clId="{59EF55A4-99D0-4DEA-9EA9-F149FA667B53}" dt="2024-08-27T09:33:56.611" v="2407" actId="478"/>
          <ac:spMkLst>
            <pc:docMk/>
            <pc:sldMk cId="1155895089" sldId="286"/>
            <ac:spMk id="9" creationId="{BA502A2F-A626-4BD6-A698-F159A906B906}"/>
          </ac:spMkLst>
        </pc:spChg>
        <pc:picChg chg="add mod">
          <ac:chgData name="Veronika Vašíčková" userId="4780d952-0108-4c72-87c3-c47a65c459d3" providerId="ADAL" clId="{59EF55A4-99D0-4DEA-9EA9-F149FA667B53}" dt="2024-08-27T09:35:51.616" v="2658" actId="1076"/>
          <ac:picMkLst>
            <pc:docMk/>
            <pc:sldMk cId="1155895089" sldId="286"/>
            <ac:picMk id="3" creationId="{98043313-8910-4EDA-BC5E-D85CE5C5BBA2}"/>
          </ac:picMkLst>
        </pc:picChg>
        <pc:picChg chg="del">
          <ac:chgData name="Veronika Vašíčková" userId="4780d952-0108-4c72-87c3-c47a65c459d3" providerId="ADAL" clId="{59EF55A4-99D0-4DEA-9EA9-F149FA667B53}" dt="2024-08-27T09:33:51.337" v="2404" actId="478"/>
          <ac:picMkLst>
            <pc:docMk/>
            <pc:sldMk cId="1155895089" sldId="286"/>
            <ac:picMk id="8" creationId="{FDEDFFAD-EF0C-4026-AB95-A9BF886285EB}"/>
          </ac:picMkLst>
        </pc:picChg>
        <pc:picChg chg="del">
          <ac:chgData name="Veronika Vašíčková" userId="4780d952-0108-4c72-87c3-c47a65c459d3" providerId="ADAL" clId="{59EF55A4-99D0-4DEA-9EA9-F149FA667B53}" dt="2024-08-27T09:33:54.340" v="2406" actId="478"/>
          <ac:picMkLst>
            <pc:docMk/>
            <pc:sldMk cId="1155895089" sldId="286"/>
            <ac:picMk id="12" creationId="{E509BF09-36A2-46CE-9BAD-2F34AA6F3CCB}"/>
          </ac:picMkLst>
        </pc:picChg>
        <pc:picChg chg="del">
          <ac:chgData name="Veronika Vašíčková" userId="4780d952-0108-4c72-87c3-c47a65c459d3" providerId="ADAL" clId="{59EF55A4-99D0-4DEA-9EA9-F149FA667B53}" dt="2024-08-27T09:33:52.773" v="2405" actId="478"/>
          <ac:picMkLst>
            <pc:docMk/>
            <pc:sldMk cId="1155895089" sldId="286"/>
            <ac:picMk id="14" creationId="{2E319B70-4D63-4565-B0F4-4C13FD1ED04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B801F6D-50EA-4AE8-BE4D-D0F080985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D47CA58-A0FC-402E-ACF0-406F6A4C3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561BA83-8A8B-4DCE-8A27-488C0D4E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08877EA-E21B-482C-AA80-40DC900F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8B33D48-08FD-4EE9-B75F-9E92C2E6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826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03188B-86F0-4EBA-B702-2C904C81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558CF251-F4AB-4403-9E6E-79B74B0E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FB4130B-F672-4C50-B4C2-EE2B37CA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1CE5396-A65F-4AC5-9D97-B7C66D02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16ADAF0-D5BA-42FD-9A14-6F6BE0AB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75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73A3FD5E-5D26-4529-BDA0-AA610F118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39BFE8E-38BC-4549-B0EE-77A107218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821331A-069C-47AD-9F8A-FCB05B3B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0554A60-779E-4097-A45B-F400EB83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725509F-F7D0-4329-8F70-F3BB89B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532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07F6770-D427-422F-B0F5-52C3BFD74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C8A946F-61E5-4761-AF3F-BE0AB44C8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8DA93CC-A8DF-4FB5-9B2F-D8710C42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85BA8BB-F2EE-4CDD-B5C1-FEE0B7A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B15E65A-9CE2-4BED-ABB9-0457AC42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18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28FDB8-6959-49B3-9458-3B366BEA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80A1DD06-937E-42BA-A9B6-34902A28A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3E3333D-08C1-423B-8B91-F71BEB73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B29F760-2A29-4BAD-9EEC-882B54F37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0C7CFF7-1F9B-489D-88D9-0078342E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67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2255A15-305B-42B4-AC65-324D5B86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3A120F1-C4CC-41D4-9A69-893F98904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7E166BB8-3EF9-4722-91B9-40CFA6C6F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7F41498A-883B-47D6-A0C3-1D122344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4ACAC12-564D-4F9A-B228-94B8D5C8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8FFE43E-6A3C-4A10-A947-2853F89F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80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7A04B90-7435-42E5-9447-0E24D3224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B8B9BB98-82EF-49DC-B27C-A7EEB2B49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75C46B99-5AEA-4987-8B7C-73626284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C1C06AC-5BC9-4D47-B6FB-801583AB9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E7A36BBD-0A34-4550-A8F2-1E9B682CB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9E75CFF2-7A4E-4DEC-A068-E9806EBBA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E07E608C-3CD3-4E71-BFCD-C6D1BCA3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5BB8CE0D-C9FD-4A06-B073-C424894A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70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8623126-39D4-4834-8724-36D98BF6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8BE083E1-4DB0-4E74-8CDB-C34490D1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129A996-3858-48B4-9B1E-0D8290F17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AC1C7286-236A-4FED-BE27-2CAF2D43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86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A86A7E74-34B2-41CD-A924-C977F05E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CEDD6047-C4C4-46A9-AA07-169D9E0A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69CC83E-336A-44DB-AA6C-D7E3AE6E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42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DE2A02-0A7B-4E47-99FD-A633E3CFE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750E9E1-6F5E-41FC-B52A-CDFF245B6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F78BC7AB-BDF1-4ED7-9F6D-9F49A8667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8E02046-BAF5-47DF-BEB1-85B60B68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255675D-827D-4196-B81C-3C5579975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BE3FC2B1-7851-4DFF-BFC1-139B9902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68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457536-8B00-4E03-A5DC-11C896A6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7B74CE4F-7F7F-4C50-80A7-4DD2B7912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3AF14D76-64EE-4573-B89D-F643F63CA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9EEB1E8-833B-4C88-9FC3-6BB2E225A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4C573D5-F196-4F90-A63E-95B7DE7F5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FD5E19DE-732D-4F6D-87FB-45C28E61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76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10371667-A3CE-4F25-8259-6233715CE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EE07BC27-9B69-4616-A818-9E769112E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065219B-AED6-4B83-AB3E-B6E76B690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B7AAB-812B-44F5-985A-C6E11B06EA2B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E1CDB42-FB08-4243-8434-0386A4800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2BEA407-8C58-46DC-A0D6-438189E35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BA8FC-FBC8-4513-84EF-76819CFE50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1885D2D-F66B-4C72-B864-E410BA146B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B6CA8B"/>
              </a:clrFrom>
              <a:clrTo>
                <a:srgbClr val="B6CA8B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914" y="-1516341"/>
            <a:ext cx="14979721" cy="8374341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48000">
                <a:schemeClr val="accent1">
                  <a:lumMod val="45000"/>
                  <a:lumOff val="55000"/>
                  <a:alpha val="41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12CBE77-7538-4DCC-A1AD-2A39B543D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363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sz="7300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obec ZLUKOV</a:t>
            </a:r>
            <a:br>
              <a:rPr lang="cs-CZ" sz="7300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cs-CZ" sz="7300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okres TÁBOR JIHOČESKÝ KRAJ</a:t>
            </a:r>
            <a:br>
              <a:rPr lang="cs-CZ" sz="7300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cs-CZ" sz="7300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počet obyvatel: 282</a:t>
            </a:r>
            <a:r>
              <a:rPr lang="cs-CZ" dirty="0">
                <a:latin typeface="Bookman Old Style" panose="02050604050505020204" pitchFamily="18" charset="0"/>
              </a:rPr>
              <a:t/>
            </a:r>
            <a:br>
              <a:rPr lang="cs-CZ" dirty="0">
                <a:latin typeface="Bookman Old Style" panose="02050604050505020204" pitchFamily="18" charset="0"/>
              </a:rPr>
            </a:br>
            <a:endParaRPr lang="cs-CZ" dirty="0">
              <a:latin typeface="Bookman Old Style" panose="020506040505050202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226A075-ABFF-407F-93D9-4F925F694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182" y="3943855"/>
            <a:ext cx="11753635" cy="1655762"/>
          </a:xfrm>
        </p:spPr>
        <p:txBody>
          <a:bodyPr/>
          <a:lstStyle/>
          <a:p>
            <a:r>
              <a:rPr lang="cs-CZ" sz="32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... dříve SLUKOW, ZLUKOW, ŽLUKOV, SLUKAU … </a:t>
            </a:r>
          </a:p>
          <a:p>
            <a:endParaRPr lang="cs-CZ" b="1" dirty="0">
              <a:solidFill>
                <a:srgbClr val="542708"/>
              </a:solidFill>
              <a:latin typeface="Bookman Old Style" panose="02050604050505020204" pitchFamily="18" charset="0"/>
            </a:endParaRPr>
          </a:p>
          <a:p>
            <a:r>
              <a:rPr lang="cs-CZ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… ve 12. století se formují počátky této malebné vesnice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8DCC122-5071-44B4-9E01-45C488AA5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97" y="5437598"/>
            <a:ext cx="1227805" cy="142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95EB785-452E-4865-9E41-2B9D9AB32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" y="208650"/>
            <a:ext cx="5685258" cy="39684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1D7F681D-7E6D-48AA-A8A4-F465E06E9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22" y="208649"/>
            <a:ext cx="2002536" cy="396849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AF9863C4-0EA8-4C93-8FF4-2CC9B9F40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"/>
          <a:stretch/>
        </p:blipFill>
        <p:spPr>
          <a:xfrm rot="10800000">
            <a:off x="7640777" y="476278"/>
            <a:ext cx="4551223" cy="5902036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78ACAFF-A8A8-4B42-9186-CCE4D2BD3A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b="5337"/>
          <a:stretch/>
        </p:blipFill>
        <p:spPr>
          <a:xfrm rot="10800000">
            <a:off x="3440212" y="2889501"/>
            <a:ext cx="3746508" cy="3968498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5319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>
        <p:fade/>
      </p:transition>
    </mc:Choice>
    <mc:Fallback xmlns="">
      <p:transition spd="slow" advClick="0" advTm="3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F77E7A32-B110-4F0B-BF49-623472C49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61" y="310415"/>
            <a:ext cx="9296878" cy="27433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6EA5420-E9EB-4977-B847-1D17EDC80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18" y="2459502"/>
            <a:ext cx="4918123" cy="3688592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EF7D445-7AC3-44A6-A44F-DB1CF2B06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22" y="3804245"/>
            <a:ext cx="3434435" cy="257582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AACF20D-10E0-4E49-B959-E30AEC3397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4" y="4668623"/>
            <a:ext cx="2702720" cy="202704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7D617E46-76F7-420C-8DB9-422C8345F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8" y="2766551"/>
            <a:ext cx="3887456" cy="2915592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6972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03A68D38-CF78-466F-BE0E-7DE36B128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600" y="2874245"/>
            <a:ext cx="2527677" cy="306491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2812052-4B64-4A3B-943D-982151954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58" y="231329"/>
            <a:ext cx="4632960" cy="347472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061F694-78CB-46B1-99CE-24416C3F8A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77" y="0"/>
            <a:ext cx="4637723" cy="68580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4CDE843-4056-43CA-BB8B-8FAFCD42F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131" y="3342874"/>
            <a:ext cx="2682872" cy="3283797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C4A9FCDB-7C31-4B71-A352-BF1DEDFF4026}"/>
              </a:ext>
            </a:extLst>
          </p:cNvPr>
          <p:cNvSpPr/>
          <p:nvPr/>
        </p:nvSpPr>
        <p:spPr>
          <a:xfrm>
            <a:off x="142090" y="463662"/>
            <a:ext cx="376489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kaplička </a:t>
            </a: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byla původně dřevěná </a:t>
            </a:r>
          </a:p>
          <a:p>
            <a:pPr marL="285750" indent="-285750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1875</a:t>
            </a:r>
            <a:r>
              <a:rPr lang="cs-CZ" sz="2800" dirty="0">
                <a:latin typeface="Bookman Old Style" panose="02050604050505020204" pitchFamily="18" charset="0"/>
                <a:cs typeface="Arial" panose="020B0604020202020204" pitchFamily="34" charset="0"/>
              </a:rPr>
              <a:t> postavena zděná</a:t>
            </a:r>
          </a:p>
          <a:p>
            <a:pPr marL="285750" indent="-285750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  <a:cs typeface="Arial" panose="020B0604020202020204" pitchFamily="34" charset="0"/>
              </a:rPr>
              <a:t>opravy kaple 1935, 1991, 1994, 2023/24</a:t>
            </a:r>
            <a:endParaRPr lang="cs-CZ" sz="2800" dirty="0">
              <a:latin typeface="Bookman Old Style" panose="02050604050505020204" pitchFamily="18" charset="0"/>
            </a:endParaRPr>
          </a:p>
        </p:txBody>
      </p:sp>
      <p:pic>
        <p:nvPicPr>
          <p:cNvPr id="2" name="snimek12">
            <a:hlinkClick r:id="" action="ppaction://media"/>
            <a:extLst>
              <a:ext uri="{FF2B5EF4-FFF2-40B4-BE49-F238E27FC236}">
                <a16:creationId xmlns:a16="http://schemas.microsoft.com/office/drawing/2014/main" xmlns="" id="{677C1EEC-150D-4FAC-856D-6FB581269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43510" y="2049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>
        <p:fade/>
      </p:transition>
    </mc:Choice>
    <mc:Fallback xmlns="">
      <p:transition spd="slow"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E22EECA0-DCBC-46F8-90FE-D0E6B6611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7001" y="1177483"/>
            <a:ext cx="6857999" cy="457199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287E6B8-9872-4C68-A8B6-B1365500E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22110" y="1201778"/>
            <a:ext cx="5452279" cy="3634853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4ECDFD0-3E82-44F9-96C0-33B27FBF2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/>
          <a:stretch/>
        </p:blipFill>
        <p:spPr>
          <a:xfrm>
            <a:off x="2740787" y="1238534"/>
            <a:ext cx="5746845" cy="4380931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6293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>
        <p:fade/>
      </p:transition>
    </mc:Choice>
    <mc:Fallback xmlns="">
      <p:transition spd="slow" advClick="0" advTm="3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895F680A-6691-47AF-B5DF-F195776418CE}"/>
              </a:ext>
            </a:extLst>
          </p:cNvPr>
          <p:cNvSpPr/>
          <p:nvPr/>
        </p:nvSpPr>
        <p:spPr>
          <a:xfrm>
            <a:off x="71045" y="200426"/>
            <a:ext cx="12049910" cy="55245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dirty="0"/>
              <a:t>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1910</a:t>
            </a:r>
            <a:r>
              <a:rPr lang="cs-CZ" sz="2800" dirty="0">
                <a:latin typeface="Bookman Old Style" panose="02050604050505020204" pitchFamily="18" charset="0"/>
              </a:rPr>
              <a:t> napočteno ve Zlukově jest v 68 domech 391 obyvatel a z toho bylo 180 žen a 211 mužů, 1 kovář, 1 truhlář, 3 zedníci         a 1 tesař. Hovězího dobytka bylo ve vsi 411 kusů, koní 10, vepřů 260, 580 hus, 1290 slepic, 96 kachen a ovce   a kozy nebyly žádné.</a:t>
            </a:r>
          </a:p>
          <a:p>
            <a:pPr>
              <a:spcAft>
                <a:spcPts val="600"/>
              </a:spcAft>
              <a:buClr>
                <a:srgbClr val="542708"/>
              </a:buClr>
            </a:pPr>
            <a:endParaRPr lang="cs-CZ" sz="2800" dirty="0">
              <a:latin typeface="Bookman Old Style" panose="020506040505050202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1912</a:t>
            </a:r>
            <a:r>
              <a:rPr lang="cs-CZ" sz="2800" dirty="0">
                <a:latin typeface="Bookman Old Style" panose="02050604050505020204" pitchFamily="18" charset="0"/>
              </a:rPr>
              <a:t> došlo i k soudnímu sporu skrze soukromou lesní cestu do obecních lesů </a:t>
            </a:r>
            <a:r>
              <a:rPr lang="cs-CZ" sz="2800" dirty="0" err="1">
                <a:latin typeface="Bookman Old Style" panose="02050604050505020204" pitchFamily="18" charset="0"/>
              </a:rPr>
              <a:t>Zlukovských</a:t>
            </a:r>
            <a:r>
              <a:rPr lang="cs-CZ" sz="2800" dirty="0">
                <a:latin typeface="Bookman Old Style" panose="02050604050505020204" pitchFamily="18" charset="0"/>
              </a:rPr>
              <a:t> od Drahova ku louce pod Hraničníkem, po které chodí </a:t>
            </a:r>
            <a:r>
              <a:rPr lang="cs-CZ" sz="2800" dirty="0" err="1">
                <a:latin typeface="Bookman Old Style" panose="02050604050505020204" pitchFamily="18" charset="0"/>
              </a:rPr>
              <a:t>Újezdečtí</a:t>
            </a:r>
            <a:r>
              <a:rPr lang="cs-CZ" sz="2800" dirty="0">
                <a:latin typeface="Bookman Old Style" panose="02050604050505020204" pitchFamily="18" charset="0"/>
              </a:rPr>
              <a:t> do Drahova</a:t>
            </a:r>
          </a:p>
          <a:p>
            <a:pPr marL="285750" indent="-285750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endParaRPr lang="cs-CZ" sz="2800" dirty="0">
              <a:latin typeface="Bookman Old Style" panose="020506040505050202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1914-1918</a:t>
            </a:r>
            <a:r>
              <a:rPr lang="cs-CZ" sz="2800" dirty="0">
                <a:latin typeface="Bookman Old Style" panose="02050604050505020204" pitchFamily="18" charset="0"/>
              </a:rPr>
              <a:t> mobilizace a konec první světové války</a:t>
            </a:r>
          </a:p>
          <a:p>
            <a:pPr>
              <a:spcAft>
                <a:spcPts val="600"/>
              </a:spcAft>
              <a:buClr>
                <a:srgbClr val="542708"/>
              </a:buClr>
            </a:pPr>
            <a:endParaRPr lang="cs-CZ" sz="2000" dirty="0">
              <a:latin typeface="Bookman Old Style" panose="0205060405050502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2D8EAD64-34BC-4519-983B-67DEB7D08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662" y="3901902"/>
            <a:ext cx="2683373" cy="182562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A3D24DF-1D2F-4DE0-B73B-BC406CC1E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026" y="5300237"/>
            <a:ext cx="2274481" cy="1488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93315EF-4BA9-4039-9035-07AE95883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226" y="5256005"/>
            <a:ext cx="2228965" cy="1511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C611CFF-759D-4024-AD5B-AE8EDE96F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36" y="5258048"/>
            <a:ext cx="2521080" cy="1530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nimek14">
            <a:hlinkClick r:id="" action="ppaction://media"/>
            <a:extLst>
              <a:ext uri="{FF2B5EF4-FFF2-40B4-BE49-F238E27FC236}">
                <a16:creationId xmlns:a16="http://schemas.microsoft.com/office/drawing/2014/main" xmlns="" id="{E63FEFF9-E01A-4B01-9100-D08E10F81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9520" y="120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8000">
        <p:fade/>
      </p:transition>
    </mc:Choice>
    <mc:Fallback xmlns="">
      <p:transition spd="slow" advClick="0" advTm="17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C7412FC-7EB4-44E3-BB48-B69A8565AFBE}"/>
              </a:ext>
            </a:extLst>
          </p:cNvPr>
          <p:cNvSpPr/>
          <p:nvPr/>
        </p:nvSpPr>
        <p:spPr>
          <a:xfrm>
            <a:off x="142090" y="463662"/>
            <a:ext cx="11212847" cy="63863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1926</a:t>
            </a:r>
            <a:r>
              <a:rPr lang="cs-CZ" sz="2800" b="1" dirty="0">
                <a:latin typeface="Bookman Old Style" panose="02050604050505020204" pitchFamily="18" charset="0"/>
              </a:rPr>
              <a:t> </a:t>
            </a:r>
            <a:r>
              <a:rPr lang="cs-CZ" sz="2800" dirty="0">
                <a:latin typeface="Bookman Old Style" panose="02050604050505020204" pitchFamily="18" charset="0"/>
              </a:rPr>
              <a:t>byla ve vesnici přestavěna zdejší kovárna nákladem obce 110 000 Kč a dále byla postavena obecní úřední váha </a:t>
            </a:r>
          </a:p>
          <a:p>
            <a:pPr marL="285750" indent="-285750" algn="just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1927</a:t>
            </a:r>
            <a:r>
              <a:rPr lang="cs-CZ" sz="2800" dirty="0">
                <a:latin typeface="Bookman Old Style" panose="02050604050505020204" pitchFamily="18" charset="0"/>
              </a:rPr>
              <a:t> byl chleba za 3 Kč za kilo, vepře většího k porážce 8 až 10 Kč za kilo živé váhy nebo 1 litr piva za 1 Kč 30 haléřů        a v obci jest zařízeno 20 elektrických motorů </a:t>
            </a:r>
          </a:p>
          <a:p>
            <a:pPr marL="285750" indent="-285750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v roce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1929</a:t>
            </a:r>
            <a:r>
              <a:rPr lang="cs-CZ" sz="2800" dirty="0">
                <a:latin typeface="Bookman Old Style" panose="02050604050505020204" pitchFamily="18" charset="0"/>
              </a:rPr>
              <a:t> byl postaven nový hostinec (Hůlky čp. 4) dle </a:t>
            </a:r>
          </a:p>
          <a:p>
            <a:pPr>
              <a:spcAft>
                <a:spcPts val="600"/>
              </a:spcAft>
              <a:buClr>
                <a:srgbClr val="542708"/>
              </a:buClr>
            </a:pPr>
            <a:r>
              <a:rPr lang="cs-CZ" sz="2800" dirty="0">
                <a:latin typeface="Bookman Old Style" panose="02050604050505020204" pitchFamily="18" charset="0"/>
              </a:rPr>
              <a:t>starého názvu u „Bartošů“</a:t>
            </a:r>
          </a:p>
          <a:p>
            <a:pPr algn="just">
              <a:spcAft>
                <a:spcPts val="600"/>
              </a:spcAft>
              <a:buClr>
                <a:srgbClr val="542708"/>
              </a:buClr>
            </a:pPr>
            <a:endParaRPr lang="cs-CZ" sz="2800" b="1" dirty="0">
              <a:solidFill>
                <a:srgbClr val="542708"/>
              </a:solidFill>
              <a:latin typeface="Bookman Old Style" panose="020506040505050202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1931</a:t>
            </a:r>
            <a:r>
              <a:rPr lang="cs-CZ" sz="2800" dirty="0">
                <a:latin typeface="Bookman Old Style" panose="02050604050505020204" pitchFamily="18" charset="0"/>
              </a:rPr>
              <a:t> sbor dobrovolných hasičů ve Zlukově spolu se Spolkem divadelních ochotníků ohradili místo před školní zahradou se svolením obecního zastupitelstva a upravili je na sad</a:t>
            </a:r>
          </a:p>
          <a:p>
            <a:pPr marL="285750" indent="-285750" algn="just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endParaRPr lang="cs-CZ" sz="2800" dirty="0">
              <a:latin typeface="Bookman Old Style" panose="02050604050505020204" pitchFamily="18" charset="0"/>
            </a:endParaRPr>
          </a:p>
          <a:p>
            <a:pPr marL="285750" indent="-285750">
              <a:buClr>
                <a:srgbClr val="542708"/>
              </a:buCl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Clr>
                <a:srgbClr val="542708"/>
              </a:buClr>
            </a:pPr>
            <a:endParaRPr lang="cs-CZ" sz="2000" dirty="0">
              <a:latin typeface="Bookman Old Style" panose="0205060405050502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4B7818F-94D8-4F18-8CFF-C01F1C0C4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0" y="4055237"/>
            <a:ext cx="4502381" cy="259728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AB68E2ED-9E23-4C21-82EB-5C837CD44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988" y="4185419"/>
            <a:ext cx="4064209" cy="231151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388E122-75E3-46DD-8109-B3CF8433A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7013" y="4185419"/>
            <a:ext cx="4159464" cy="232421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" name="snimek15">
            <a:hlinkClick r:id="" action="ppaction://media"/>
            <a:extLst>
              <a:ext uri="{FF2B5EF4-FFF2-40B4-BE49-F238E27FC236}">
                <a16:creationId xmlns:a16="http://schemas.microsoft.com/office/drawing/2014/main" xmlns="" id="{C99E02A6-D913-4B85-9F46-31B139BBD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2507" y="572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0">
        <p:fade/>
      </p:transition>
    </mc:Choice>
    <mc:Fallback xmlns="">
      <p:transition spd="slow" advClick="0" advTm="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C7412FC-7EB4-44E3-BB48-B69A8565AFBE}"/>
              </a:ext>
            </a:extLst>
          </p:cNvPr>
          <p:cNvSpPr/>
          <p:nvPr/>
        </p:nvSpPr>
        <p:spPr>
          <a:xfrm>
            <a:off x="142090" y="463662"/>
            <a:ext cx="11680014" cy="24006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1938 </a:t>
            </a:r>
            <a:r>
              <a:rPr lang="cs-CZ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byl pro obec kritický. 21. května proběhla částečná mobilizace. 23. září byla opět vyhlášena mobilizace až do         40 roků. Koně byly zabírány pro účely vojenské a naše vojska musela dobrovolně ustupovati</a:t>
            </a:r>
          </a:p>
          <a:p>
            <a:pPr marL="285750" indent="-285750">
              <a:buClr>
                <a:srgbClr val="542708"/>
              </a:buCl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Clr>
                <a:srgbClr val="542708"/>
              </a:buClr>
            </a:pPr>
            <a:endParaRPr lang="cs-CZ" sz="2000" dirty="0">
              <a:latin typeface="Bookman Old Style" panose="020506040505050202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E611C55-0AF4-43DE-B067-BB33BFC25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0" y="2473507"/>
            <a:ext cx="4024940" cy="25972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7DEE5B91-090F-4686-94C8-729B78DBC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623029" y="1932124"/>
            <a:ext cx="5426881" cy="313863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ABC6910-BD27-49C8-AEF7-C4F1335B7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095999" y="3740270"/>
            <a:ext cx="3240469" cy="303076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A9DFD17-3FEE-4486-BB95-31B187EA3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281218" y="3516054"/>
            <a:ext cx="2400657" cy="382696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" name="snimek16">
            <a:hlinkClick r:id="" action="ppaction://media"/>
            <a:extLst>
              <a:ext uri="{FF2B5EF4-FFF2-40B4-BE49-F238E27FC236}">
                <a16:creationId xmlns:a16="http://schemas.microsoft.com/office/drawing/2014/main" xmlns="" id="{24E6E2F1-99FC-4DDA-B88E-44B874FD0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6407" y="1628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000">
        <p:fade/>
      </p:transition>
    </mc:Choice>
    <mc:Fallback xmlns="">
      <p:transition spd="slow" advClick="0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C7412FC-7EB4-44E3-BB48-B69A8565AFBE}"/>
              </a:ext>
            </a:extLst>
          </p:cNvPr>
          <p:cNvSpPr/>
          <p:nvPr/>
        </p:nvSpPr>
        <p:spPr>
          <a:xfrm>
            <a:off x="252282" y="1731033"/>
            <a:ext cx="1042954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Vojtů se narodil 25. července 1847 ve Zlukově čp.17</a:t>
            </a:r>
            <a:endParaRPr lang="cs-CZ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0" y="245657"/>
            <a:ext cx="1166216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pPr algn="ctr"/>
            <a:r>
              <a:rPr lang="cs-CZ" sz="2400" b="1" dirty="0">
                <a:latin typeface="Bookman Old Style" panose="02050604050505020204" pitchFamily="18" charset="0"/>
              </a:rPr>
              <a:t>.... Osobní zvláštnost herce Slukova zkrátka jest: prostá přirozenost, ale zcela opravdového druhu ...” </a:t>
            </a:r>
            <a:r>
              <a:rPr lang="cs-CZ" sz="2400" dirty="0">
                <a:latin typeface="Bookman Old Style" panose="02050604050505020204" pitchFamily="18" charset="0"/>
              </a:rPr>
              <a:t>Jan Neruda</a:t>
            </a: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B2E70842-BBB4-4054-A3DA-99D54001C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789" y="2902886"/>
            <a:ext cx="4456205" cy="279458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2D5C9B2B-9FA2-4905-BEE3-2EA72725BC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5" t="-5994" r="17141" b="5994"/>
          <a:stretch/>
        </p:blipFill>
        <p:spPr>
          <a:xfrm>
            <a:off x="263465" y="2822850"/>
            <a:ext cx="2776290" cy="27945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A6B673DE-5FCA-49C7-BEAC-BD0332B3E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2" y="2655143"/>
            <a:ext cx="3043999" cy="395720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" name="Slukov_vzpominka">
            <a:hlinkClick r:id="" action="ppaction://media"/>
            <a:extLst>
              <a:ext uri="{FF2B5EF4-FFF2-40B4-BE49-F238E27FC236}">
                <a16:creationId xmlns:a16="http://schemas.microsoft.com/office/drawing/2014/main" xmlns="" id="{99EDEBA0-05E8-4865-890D-BD00427F8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41994" y="1366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C7412FC-7EB4-44E3-BB48-B69A8565AFBE}"/>
              </a:ext>
            </a:extLst>
          </p:cNvPr>
          <p:cNvSpPr/>
          <p:nvPr/>
        </p:nvSpPr>
        <p:spPr>
          <a:xfrm>
            <a:off x="183033" y="1523508"/>
            <a:ext cx="11759585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obecnou škola navštěvoval v Drahově, hlavní školu v Soběslavi, německé gymnasium vychodil v Jindřichově Hradci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srdce mladého Jakuba táhlo k divadlu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poprvé vystoupil u Čížka v Třeboni 25. ledna 1865 v úloze zrádce </a:t>
            </a:r>
            <a:r>
              <a:rPr lang="cs-CZ" sz="2800" dirty="0" err="1">
                <a:latin typeface="Bookman Old Style" panose="02050604050505020204" pitchFamily="18" charset="0"/>
              </a:rPr>
              <a:t>Mildy</a:t>
            </a:r>
            <a:r>
              <a:rPr lang="cs-CZ" sz="2800" dirty="0">
                <a:latin typeface="Bookman Old Style" panose="02050604050505020204" pitchFamily="18" charset="0"/>
              </a:rPr>
              <a:t> z Dědic v Hálkově dramatu “Záviš      z </a:t>
            </a:r>
            <a:r>
              <a:rPr lang="cs-CZ" sz="2800" dirty="0" err="1">
                <a:latin typeface="Bookman Old Style" panose="02050604050505020204" pitchFamily="18" charset="0"/>
              </a:rPr>
              <a:t>Falkenštejna</a:t>
            </a:r>
            <a:endParaRPr lang="cs-CZ" sz="2800" dirty="0">
              <a:latin typeface="Bookman Old Style" panose="020506040505050202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cs-CZ" sz="2800" dirty="0">
              <a:latin typeface="Bookman Old Style" panose="020506040505050202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16. ledna 1875 </a:t>
            </a:r>
            <a:r>
              <a:rPr lang="cs-CZ" sz="2800" dirty="0">
                <a:latin typeface="Bookman Old Style" panose="02050604050505020204" pitchFamily="18" charset="0"/>
              </a:rPr>
              <a:t>povolán k prvnímu vystoupení v pražském zemském divadle, bylo to v roli hraběte </a:t>
            </a:r>
            <a:r>
              <a:rPr lang="cs-CZ" sz="2800" dirty="0" err="1">
                <a:latin typeface="Bookman Old Style" panose="02050604050505020204" pitchFamily="18" charset="0"/>
              </a:rPr>
              <a:t>Wattera</a:t>
            </a:r>
            <a:r>
              <a:rPr lang="cs-CZ" sz="2800" dirty="0">
                <a:latin typeface="Bookman Old Style" panose="02050604050505020204" pitchFamily="18" charset="0"/>
              </a:rPr>
              <a:t> v “</a:t>
            </a:r>
            <a:r>
              <a:rPr lang="cs-CZ" sz="2800" dirty="0" err="1">
                <a:latin typeface="Bookman Old Style" panose="02050604050505020204" pitchFamily="18" charset="0"/>
              </a:rPr>
              <a:t>Kalince</a:t>
            </a:r>
            <a:r>
              <a:rPr lang="cs-CZ" sz="2800" dirty="0">
                <a:latin typeface="Bookman Old Style" panose="02050604050505020204" pitchFamily="18" charset="0"/>
              </a:rPr>
              <a:t> </a:t>
            </a:r>
            <a:r>
              <a:rPr lang="cs-CZ" sz="2800" dirty="0" err="1">
                <a:latin typeface="Bookman Old Style" panose="02050604050505020204" pitchFamily="18" charset="0"/>
              </a:rPr>
              <a:t>Heibronské</a:t>
            </a:r>
            <a:r>
              <a:rPr lang="cs-CZ" sz="2800" dirty="0">
                <a:latin typeface="Bookman Old Style" panose="02050604050505020204" pitchFamily="18" charset="0"/>
              </a:rPr>
              <a:t>”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-135622" y="201810"/>
            <a:ext cx="116621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34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>
        <p:fade/>
      </p:transition>
    </mc:Choice>
    <mc:Fallback xmlns="">
      <p:transition spd="slow" advClick="0" advTm="3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C7412FC-7EB4-44E3-BB48-B69A8565AFBE}"/>
              </a:ext>
            </a:extLst>
          </p:cNvPr>
          <p:cNvSpPr/>
          <p:nvPr/>
        </p:nvSpPr>
        <p:spPr>
          <a:xfrm>
            <a:off x="153877" y="1189040"/>
            <a:ext cx="9114813" cy="55245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28. dubna 1890 se oženil</a:t>
            </a:r>
            <a:r>
              <a:rPr lang="cs-CZ" sz="2800" dirty="0">
                <a:solidFill>
                  <a:srgbClr val="542708"/>
                </a:solidFill>
                <a:latin typeface="Bookman Old Style" panose="02050604050505020204" pitchFamily="18" charset="0"/>
              </a:rPr>
              <a:t> </a:t>
            </a:r>
            <a:r>
              <a:rPr lang="cs-CZ" sz="2800" dirty="0">
                <a:latin typeface="Bookman Old Style" panose="02050604050505020204" pitchFamily="18" charset="0"/>
              </a:rPr>
              <a:t>a ještě téhož roku byl s manželkou na návštěvě ve Zlukově                    a v Drahově, kde byli jeho rodiče pochování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měl dvě děti Lidušku a Tomáše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vážností jeho jména a osobní zálibou mezi herectvem se mu podařilo soustředit většinu českých herců v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“Ústřední jednotě českého herectví”</a:t>
            </a:r>
            <a:r>
              <a:rPr lang="cs-CZ" sz="2800" dirty="0">
                <a:solidFill>
                  <a:srgbClr val="542708"/>
                </a:solidFill>
                <a:latin typeface="Bookman Old Style" panose="02050604050505020204" pitchFamily="18" charset="0"/>
              </a:rPr>
              <a:t> </a:t>
            </a:r>
            <a:r>
              <a:rPr lang="cs-CZ" sz="2800" dirty="0">
                <a:latin typeface="Bookman Old Style" panose="02050604050505020204" pitchFamily="18" charset="0"/>
              </a:rPr>
              <a:t>založené v roce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1885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byl také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průkopníkem divadelního muzejnictví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byl dobrým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překladatelem</a:t>
            </a:r>
            <a:r>
              <a:rPr lang="cs-CZ" sz="2800" dirty="0">
                <a:solidFill>
                  <a:srgbClr val="542708"/>
                </a:solidFill>
                <a:latin typeface="Bookman Old Style" panose="02050604050505020204" pitchFamily="18" charset="0"/>
              </a:rPr>
              <a:t> </a:t>
            </a:r>
            <a:r>
              <a:rPr lang="cs-CZ" sz="2800" dirty="0">
                <a:latin typeface="Bookman Old Style" panose="02050604050505020204" pitchFamily="18" charset="0"/>
              </a:rPr>
              <a:t>a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příkladným vlastencem tělem i duší</a:t>
            </a:r>
          </a:p>
          <a:p>
            <a:endParaRPr lang="cs-CZ" sz="2000" dirty="0">
              <a:latin typeface="Bookman Old Style" panose="020506040505050202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9B85C06-BA07-4578-87D9-43C48A4391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/>
        </p:blipFill>
        <p:spPr>
          <a:xfrm>
            <a:off x="9554541" y="3566160"/>
            <a:ext cx="2637459" cy="329184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7A1CCAF2-E999-4689-92CA-C5B01888B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16" y="1676400"/>
            <a:ext cx="3716384" cy="2412076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888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4000">
        <p:fade/>
      </p:transition>
    </mc:Choice>
    <mc:Fallback xmlns="">
      <p:transition spd="med" advClick="0" advTm="3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F1A08AA-4054-46F1-B1C6-166DCAEDB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08473" cy="69338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86B80BA3-E844-4879-B4F5-A5CDA7B1881A}"/>
              </a:ext>
            </a:extLst>
          </p:cNvPr>
          <p:cNvSpPr txBox="1"/>
          <p:nvPr/>
        </p:nvSpPr>
        <p:spPr>
          <a:xfrm>
            <a:off x="8700655" y="612844"/>
            <a:ext cx="33817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první písemné zmínky o obci Zlukov jsou od roku 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1340</a:t>
            </a:r>
            <a:r>
              <a:rPr lang="cs-CZ" sz="2800" dirty="0">
                <a:latin typeface="Bookman Old Style" panose="02050604050505020204" pitchFamily="18" charset="0"/>
              </a:rPr>
              <a:t> </a:t>
            </a:r>
          </a:p>
          <a:p>
            <a:pPr algn="ctr">
              <a:buClr>
                <a:srgbClr val="542708"/>
              </a:buClr>
            </a:pPr>
            <a:endParaRPr lang="cs-CZ" sz="2800" dirty="0">
              <a:latin typeface="Bookman Old Style" panose="02050604050505020204" pitchFamily="18" charset="0"/>
            </a:endParaRPr>
          </a:p>
          <a:p>
            <a:pPr marL="342900" indent="-342900" algn="ctr"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zakládání drobných sídlišť v kraji se odehrávalo ve 13. století</a:t>
            </a:r>
          </a:p>
        </p:txBody>
      </p:sp>
      <p:pic>
        <p:nvPicPr>
          <p:cNvPr id="2" name="snimek2">
            <a:hlinkClick r:id="" action="ppaction://media"/>
            <a:extLst>
              <a:ext uri="{FF2B5EF4-FFF2-40B4-BE49-F238E27FC236}">
                <a16:creationId xmlns:a16="http://schemas.microsoft.com/office/drawing/2014/main" xmlns="" id="{EBA3E589-4181-44F3-98A0-6E58FCC56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249" y="1032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C7412FC-7EB4-44E3-BB48-B69A8565AFBE}"/>
              </a:ext>
            </a:extLst>
          </p:cNvPr>
          <p:cNvSpPr/>
          <p:nvPr/>
        </p:nvSpPr>
        <p:spPr>
          <a:xfrm>
            <a:off x="307725" y="981222"/>
            <a:ext cx="11884275" cy="60016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1881</a:t>
            </a:r>
            <a:r>
              <a:rPr lang="cs-CZ" sz="2800" dirty="0">
                <a:latin typeface="Bookman Old Style" panose="02050604050505020204" pitchFamily="18" charset="0"/>
              </a:rPr>
              <a:t> se stal členem Národního divadla a poté i režisérem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1902</a:t>
            </a:r>
            <a:r>
              <a:rPr lang="cs-CZ" sz="2800" dirty="0">
                <a:latin typeface="Bookman Old Style" panose="02050604050505020204" pitchFamily="18" charset="0"/>
              </a:rPr>
              <a:t> ředitelem URANIE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14. prosince 1901 </a:t>
            </a:r>
            <a:r>
              <a:rPr lang="cs-CZ" sz="2800" dirty="0">
                <a:latin typeface="Bookman Old Style" panose="02050604050505020204" pitchFamily="18" charset="0"/>
              </a:rPr>
              <a:t>odchází ze scény Národního divadla</a:t>
            </a:r>
          </a:p>
          <a:p>
            <a:pPr algn="just">
              <a:spcAft>
                <a:spcPts val="600"/>
              </a:spcAft>
            </a:pPr>
            <a:endParaRPr lang="cs-CZ" sz="2800" dirty="0">
              <a:latin typeface="Bookman Old Style" panose="020506040505050202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400" dirty="0">
                <a:latin typeface="Bookman Old Style" panose="02050604050505020204" pitchFamily="18" charset="0"/>
              </a:rPr>
              <a:t>mezi největší role Jakuba Vojty Slukova patří: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man Old Style" panose="02050604050505020204" pitchFamily="18" charset="0"/>
              </a:rPr>
              <a:t>Faust v Goethově Faustovi (1885)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man Old Style" panose="02050604050505020204" pitchFamily="18" charset="0"/>
              </a:rPr>
              <a:t>Odysseus ve Smrti Odyssea Jaroslava Vrchlického (1883)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err="1">
                <a:latin typeface="Bookman Old Style" panose="02050604050505020204" pitchFamily="18" charset="0"/>
              </a:rPr>
              <a:t>Mackbeth</a:t>
            </a:r>
            <a:r>
              <a:rPr lang="cs-CZ" sz="2400" dirty="0">
                <a:latin typeface="Bookman Old Style" panose="02050604050505020204" pitchFamily="18" charset="0"/>
              </a:rPr>
              <a:t> (1883), Othello (1887)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man Old Style" panose="02050604050505020204" pitchFamily="18" charset="0"/>
              </a:rPr>
              <a:t>Robert </a:t>
            </a:r>
            <a:r>
              <a:rPr lang="cs-CZ" sz="2400" dirty="0" err="1">
                <a:latin typeface="Bookman Old Style" panose="02050604050505020204" pitchFamily="18" charset="0"/>
              </a:rPr>
              <a:t>Helmer</a:t>
            </a:r>
            <a:r>
              <a:rPr lang="cs-CZ" sz="2400" dirty="0">
                <a:latin typeface="Bookman Old Style" panose="02050604050505020204" pitchFamily="18" charset="0"/>
              </a:rPr>
              <a:t> v Ibsenově Noře (1888)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man Old Style" panose="02050604050505020204" pitchFamily="18" charset="0"/>
              </a:rPr>
              <a:t>Oidipus v </a:t>
            </a:r>
            <a:r>
              <a:rPr lang="cs-CZ" sz="2400" dirty="0" err="1">
                <a:latin typeface="Bookman Old Style" panose="02050604050505020204" pitchFamily="18" charset="0"/>
              </a:rPr>
              <a:t>Sofoklově</a:t>
            </a:r>
            <a:r>
              <a:rPr lang="cs-CZ" sz="2400" dirty="0">
                <a:latin typeface="Bookman Old Style" panose="02050604050505020204" pitchFamily="18" charset="0"/>
              </a:rPr>
              <a:t> Oidipus král (1889)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man Old Style" panose="02050604050505020204" pitchFamily="18" charset="0"/>
              </a:rPr>
              <a:t>Jan Žižka v Kolárově Žižkově smrti (1891 a 1894)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Bookman Old Style" panose="02050604050505020204" pitchFamily="18" charset="0"/>
              </a:rPr>
              <a:t>Vávra v Maryše (1893)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000" dirty="0">
              <a:latin typeface="Bookman Old Style" panose="020506040505050202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59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4000">
        <p:fade/>
      </p:transition>
    </mc:Choice>
    <mc:Fallback xmlns="">
      <p:transition spd="med" advClick="0" advTm="3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C7412FC-7EB4-44E3-BB48-B69A8565AFBE}"/>
              </a:ext>
            </a:extLst>
          </p:cNvPr>
          <p:cNvSpPr/>
          <p:nvPr/>
        </p:nvSpPr>
        <p:spPr>
          <a:xfrm>
            <a:off x="304819" y="1189040"/>
            <a:ext cx="6477323" cy="51398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</a:t>
            </a:r>
            <a:r>
              <a:rPr lang="cs-CZ" sz="2800" b="1" dirty="0" err="1">
                <a:solidFill>
                  <a:srgbClr val="542708"/>
                </a:solidFill>
                <a:latin typeface="Bookman Old Style" panose="02050604050505020204" pitchFamily="18" charset="0"/>
              </a:rPr>
              <a:t>Slukov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 umírá     17. března 1913</a:t>
            </a:r>
            <a:r>
              <a:rPr lang="cs-CZ" sz="2800" dirty="0">
                <a:solidFill>
                  <a:srgbClr val="542708"/>
                </a:solidFill>
                <a:latin typeface="Bookman Old Style" panose="02050604050505020204" pitchFamily="18" charset="0"/>
              </a:rPr>
              <a:t> </a:t>
            </a:r>
            <a:r>
              <a:rPr lang="cs-CZ" sz="2800" dirty="0">
                <a:latin typeface="Bookman Old Style" panose="02050604050505020204" pitchFamily="18" charset="0"/>
              </a:rPr>
              <a:t>v necelých 56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</a:rPr>
              <a:t>hrál celkem 3074 krát a sehrál 415 premiér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21. prosince 1910 </a:t>
            </a:r>
            <a:r>
              <a:rPr lang="cs-CZ" sz="2800" dirty="0">
                <a:latin typeface="Bookman Old Style" panose="02050604050505020204" pitchFamily="18" charset="0"/>
              </a:rPr>
              <a:t>velká slavnost při odhalení pomníku tomuto významnému rodákovi 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1937</a:t>
            </a:r>
            <a:r>
              <a:rPr lang="cs-CZ" sz="2800" dirty="0">
                <a:latin typeface="Bookman Old Style" panose="02050604050505020204" pitchFamily="18" charset="0"/>
              </a:rPr>
              <a:t> odhalena pamětní deska na jeho rodném domě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4. května 2024 </a:t>
            </a:r>
            <a:r>
              <a:rPr lang="cs-CZ" sz="2800" dirty="0">
                <a:latin typeface="Bookman Old Style" panose="02050604050505020204" pitchFamily="18" charset="0"/>
              </a:rPr>
              <a:t>znovuotevřena Stezka Vojty Slukova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14E1F9C-60C9-4969-80B9-9AD5E6BC3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85" y="230575"/>
            <a:ext cx="2548595" cy="257807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045898D-361B-45FB-881D-0D27B3E18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24" y="3040302"/>
            <a:ext cx="3484076" cy="3610984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48D3DCB-ACCE-44EB-B1B9-8DE758E00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5"/>
          <a:stretch/>
        </p:blipFill>
        <p:spPr>
          <a:xfrm>
            <a:off x="6782142" y="2403779"/>
            <a:ext cx="3484076" cy="242935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48B422B6-8B85-409C-8663-36CAF3D5F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302" y="4796292"/>
            <a:ext cx="3191167" cy="1661155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4276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4000">
        <p:fade/>
      </p:transition>
    </mc:Choice>
    <mc:Fallback xmlns="">
      <p:transition spd="med" advClick="0" advTm="3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A8473107-455E-425A-84A6-5D899F296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67" y="2465451"/>
            <a:ext cx="1899666" cy="19270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B17BD1F9-F959-45F2-86F2-B52F46BD6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00" y="2614308"/>
            <a:ext cx="1905000" cy="192938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2E25F307-C9BF-4F17-97BD-E60FA61D1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98" y="1189040"/>
            <a:ext cx="7519776" cy="504284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8736813F-EBCD-418B-8BB4-D8F393B71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" y="1313826"/>
            <a:ext cx="6768307" cy="4530347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4828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>
        <p:fade/>
      </p:transition>
    </mc:Choice>
    <mc:Fallback xmlns="">
      <p:transition spd="slow" advClick="0" advTm="3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54B6E8B-E48E-4A64-8248-7B2D2383E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61" y="1433117"/>
            <a:ext cx="5132923" cy="427743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1198AD5C-F9B5-44EB-ADCC-08B1865EE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3" y="1720653"/>
            <a:ext cx="5485407" cy="39899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5530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>
        <p:fade/>
      </p:transition>
    </mc:Choice>
    <mc:Fallback xmlns="">
      <p:transition spd="slow" advClick="0" advTm="3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BEED8597-232A-4C3C-A8F0-97DCAB2397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34" y="933324"/>
            <a:ext cx="7711934" cy="58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>
        <p:fade/>
      </p:transition>
    </mc:Choice>
    <mc:Fallback xmlns="">
      <p:transition spd="slow" advClick="0" advTm="3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261612"/>
            <a:ext cx="10959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46DBB3C-F8F3-4229-8A3C-3312F9B85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97" y="970902"/>
            <a:ext cx="2737104" cy="42611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0A8D3A04-14D5-4FB8-B6F0-DB9E5D71F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2692990"/>
            <a:ext cx="2888580" cy="41701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283DB407-D58D-4686-A0B8-0302695B5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73" y="2631437"/>
            <a:ext cx="2847628" cy="41701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B2469B4F-E3C5-4A71-94D8-602140441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49" y="970902"/>
            <a:ext cx="2946566" cy="404706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8229CB68-DAC1-42B7-9B8A-A13134C300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" y="190683"/>
            <a:ext cx="2639734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>
        <p:fade/>
      </p:transition>
    </mc:Choice>
    <mc:Fallback xmlns="">
      <p:transition spd="slow" advClick="0" advTm="3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22667"/>
            <a:ext cx="10959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F56B9BF2-4496-401E-AC7E-DAA0F5B7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84" y="1185475"/>
            <a:ext cx="6786916" cy="524985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D7DAAB62-60D3-4299-B32F-7DD61DC61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335" y="422667"/>
            <a:ext cx="3365880" cy="6163855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8507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>
        <p:fade/>
      </p:transition>
    </mc:Choice>
    <mc:Fallback xmlns="">
      <p:transition spd="slow" advClick="0" advTm="3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JAKUB VOJTA SLUKOV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7A181F9-E123-4B9F-B15A-C39D6EF76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63" y="1082834"/>
            <a:ext cx="10382495" cy="542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fade/>
      </p:transition>
    </mc:Choice>
    <mc:Fallback xmlns="">
      <p:transition spd="slow" advClick="0" advTm="3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A jak to </a:t>
            </a:r>
            <a:r>
              <a:rPr lang="cs-CZ" sz="2400" b="1" dirty="0" err="1">
                <a:solidFill>
                  <a:srgbClr val="542708"/>
                </a:solidFill>
                <a:latin typeface="Bookman Old Style" panose="02050604050505020204" pitchFamily="18" charset="0"/>
              </a:rPr>
              <a:t>tehdá</a:t>
            </a:r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 vypadalo u našich sousedů?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C54D6A5-F4CD-46C4-ADFA-3FEAA5AC0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4" y="932688"/>
            <a:ext cx="3227832" cy="49926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08093B68-CA6D-4FE9-A4CC-944C8DF53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47" y="1082688"/>
            <a:ext cx="5001768" cy="325526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B8D4F644-ABCC-4930-BA40-75D8BA015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16" y="3138644"/>
            <a:ext cx="4974336" cy="32689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BA502A2F-A626-4BD6-A698-F159A906B906}"/>
              </a:ext>
            </a:extLst>
          </p:cNvPr>
          <p:cNvSpPr txBox="1"/>
          <p:nvPr/>
        </p:nvSpPr>
        <p:spPr>
          <a:xfrm>
            <a:off x="5031474" y="1439046"/>
            <a:ext cx="212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DRAHOV</a:t>
            </a:r>
          </a:p>
        </p:txBody>
      </p:sp>
      <p:pic>
        <p:nvPicPr>
          <p:cNvPr id="2" name="StockTune-Echoes Under Moonlight_1724862377">
            <a:hlinkClick r:id="" action="ppaction://media"/>
            <a:extLst>
              <a:ext uri="{FF2B5EF4-FFF2-40B4-BE49-F238E27FC236}">
                <a16:creationId xmlns:a16="http://schemas.microsoft.com/office/drawing/2014/main" xmlns="" id="{5A29CB11-1AAA-4F0D-8596-C474F6EFA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1176" y="145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fade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A jak to </a:t>
            </a:r>
            <a:r>
              <a:rPr lang="cs-CZ" sz="2400" b="1" dirty="0" err="1">
                <a:solidFill>
                  <a:srgbClr val="542708"/>
                </a:solidFill>
                <a:latin typeface="Bookman Old Style" panose="02050604050505020204" pitchFamily="18" charset="0"/>
              </a:rPr>
              <a:t>tehdá</a:t>
            </a:r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 vypadalo u našich sousedů?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BA502A2F-A626-4BD6-A698-F159A906B906}"/>
              </a:ext>
            </a:extLst>
          </p:cNvPr>
          <p:cNvSpPr txBox="1"/>
          <p:nvPr/>
        </p:nvSpPr>
        <p:spPr>
          <a:xfrm>
            <a:off x="5031474" y="1439046"/>
            <a:ext cx="212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ŘÍPEC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5EA0851-5E10-426E-93C3-1F0FD840F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61" y="2129903"/>
            <a:ext cx="5974228" cy="378786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0095904-FD87-4B96-B510-DD408ABB2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30" y="1189040"/>
            <a:ext cx="3186684" cy="50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fade/>
      </p:transition>
    </mc:Choice>
    <mc:Fallback xmlns="">
      <p:transition spd="slow" advClick="0" advTm="1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CD55B72-8AEE-45BC-B0C2-18E9E22F7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77" y="-39255"/>
            <a:ext cx="46377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08461F29-2C07-4ED7-8345-E67A4163DB11}"/>
              </a:ext>
            </a:extLst>
          </p:cNvPr>
          <p:cNvSpPr/>
          <p:nvPr/>
        </p:nvSpPr>
        <p:spPr>
          <a:xfrm>
            <a:off x="196608" y="376382"/>
            <a:ext cx="7072669" cy="2370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1382</a:t>
            </a: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patřil Zlukov bratrům Vyšatovi a Buzkovi z </a:t>
            </a:r>
            <a:r>
              <a:rPr lang="cs-CZ" sz="2800" dirty="0" err="1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Machovic</a:t>
            </a: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kteří svůj majetek postoupili králi Václavu IV.</a:t>
            </a:r>
          </a:p>
          <a:p>
            <a:pPr marL="342900" indent="-342900" algn="just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žili zde osadníci německé národnosti</a:t>
            </a:r>
            <a:endParaRPr lang="cs-CZ" sz="28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DA918068-6F40-430F-BADB-96F4894A1551}"/>
              </a:ext>
            </a:extLst>
          </p:cNvPr>
          <p:cNvSpPr/>
          <p:nvPr/>
        </p:nvSpPr>
        <p:spPr>
          <a:xfrm>
            <a:off x="196608" y="2594528"/>
            <a:ext cx="7251164" cy="3601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15. století </a:t>
            </a: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dostali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Zlukov rytíři Smrčkové z Mnichu</a:t>
            </a:r>
          </a:p>
          <a:p>
            <a:pPr marL="342900" indent="-342900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1448-1466</a:t>
            </a:r>
            <a:r>
              <a:rPr lang="cs-CZ" sz="2800" dirty="0"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 tu vládl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Heřman Smrčka</a:t>
            </a:r>
            <a:r>
              <a:rPr lang="cs-CZ" sz="2800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 </a:t>
            </a:r>
          </a:p>
          <a:p>
            <a:pPr marL="342900" indent="-342900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poté Anna Ka</a:t>
            </a: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teřina, kněžna </a:t>
            </a:r>
            <a:r>
              <a:rPr lang="cs-CZ" sz="2800" dirty="0" err="1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Minsterberská</a:t>
            </a: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ze Sas, manželka Jindřicha IV.</a:t>
            </a:r>
          </a:p>
        </p:txBody>
      </p:sp>
      <p:pic>
        <p:nvPicPr>
          <p:cNvPr id="2" name="snimek3">
            <a:hlinkClick r:id="" action="ppaction://media"/>
            <a:extLst>
              <a:ext uri="{FF2B5EF4-FFF2-40B4-BE49-F238E27FC236}">
                <a16:creationId xmlns:a16="http://schemas.microsoft.com/office/drawing/2014/main" xmlns="" id="{F5D984AD-B40F-4A1B-9817-8DA0FEBBA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0754" y="1731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>
        <p:fade/>
      </p:transition>
    </mc:Choice>
    <mc:Fallback xmlns="">
      <p:transition spd="slow" advClick="0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A jak to </a:t>
            </a:r>
            <a:r>
              <a:rPr lang="cs-CZ" sz="2400" b="1" dirty="0" err="1">
                <a:solidFill>
                  <a:srgbClr val="542708"/>
                </a:solidFill>
                <a:latin typeface="Bookman Old Style" panose="02050604050505020204" pitchFamily="18" charset="0"/>
              </a:rPr>
              <a:t>tehdá</a:t>
            </a:r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 vypadalo u našich sousedů?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BA502A2F-A626-4BD6-A698-F159A906B906}"/>
              </a:ext>
            </a:extLst>
          </p:cNvPr>
          <p:cNvSpPr txBox="1"/>
          <p:nvPr/>
        </p:nvSpPr>
        <p:spPr>
          <a:xfrm>
            <a:off x="5031474" y="1439046"/>
            <a:ext cx="212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HAMR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214DA22-9E71-4BE4-8051-0C38775D7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40" y="3429000"/>
            <a:ext cx="4956048" cy="30586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33FE9212-AA95-4F94-8DC3-FC5CE1DD0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40" y="1276440"/>
            <a:ext cx="4937760" cy="326898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3D72660-2E7D-4ADB-87B2-606932CB2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0" y="1351620"/>
            <a:ext cx="4746504" cy="30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fade/>
      </p:transition>
    </mc:Choice>
    <mc:Fallback xmlns="">
      <p:transition spd="slow" advClick="0" advTm="1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A jak to </a:t>
            </a:r>
            <a:r>
              <a:rPr lang="cs-CZ" sz="2400" b="1" dirty="0" err="1">
                <a:solidFill>
                  <a:srgbClr val="542708"/>
                </a:solidFill>
                <a:latin typeface="Bookman Old Style" panose="02050604050505020204" pitchFamily="18" charset="0"/>
              </a:rPr>
              <a:t>tehdá</a:t>
            </a:r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 vypadalo u našich sousedů?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BA502A2F-A626-4BD6-A698-F159A906B906}"/>
              </a:ext>
            </a:extLst>
          </p:cNvPr>
          <p:cNvSpPr txBox="1"/>
          <p:nvPr/>
        </p:nvSpPr>
        <p:spPr>
          <a:xfrm>
            <a:off x="5031474" y="1439046"/>
            <a:ext cx="212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DRÁCHOV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DEDFFAD-EF0C-4026-AB95-A9BF88628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8" y="1962266"/>
            <a:ext cx="5024628" cy="333756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E509BF09-36A2-46CE-9BAD-2F34AA6F3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25" y="1981086"/>
            <a:ext cx="4850892" cy="31958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2E319B70-4D63-4565-B0F4-4C13FD1ED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85" y="3698270"/>
            <a:ext cx="4497778" cy="29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fade/>
      </p:transition>
    </mc:Choice>
    <mc:Fallback xmlns="">
      <p:transition spd="slow" advClick="0" advTm="1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A jak to </a:t>
            </a:r>
            <a:r>
              <a:rPr lang="cs-CZ" sz="2400" b="1" dirty="0" err="1">
                <a:solidFill>
                  <a:srgbClr val="542708"/>
                </a:solidFill>
                <a:latin typeface="Bookman Old Style" panose="02050604050505020204" pitchFamily="18" charset="0"/>
              </a:rPr>
              <a:t>tehdá</a:t>
            </a:r>
            <a:r>
              <a:rPr lang="cs-CZ" sz="24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 vypadalo u našich sousedů?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BA502A2F-A626-4BD6-A698-F159A906B906}"/>
              </a:ext>
            </a:extLst>
          </p:cNvPr>
          <p:cNvSpPr txBox="1"/>
          <p:nvPr/>
        </p:nvSpPr>
        <p:spPr>
          <a:xfrm>
            <a:off x="5419402" y="1443613"/>
            <a:ext cx="212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VAL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8E2E620-2A3D-4108-B397-4516B6EFA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1189040"/>
            <a:ext cx="4974336" cy="32552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90AE214-298F-4664-82A1-FA1FA70B1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80" y="1551362"/>
            <a:ext cx="5074920" cy="32278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56A290D-2053-4476-8931-E7F942856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29" y="3739896"/>
            <a:ext cx="4937760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fade/>
      </p:transition>
    </mc:Choice>
    <mc:Fallback xmlns="">
      <p:transition spd="slow" advClick="0" advTm="1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3A6A3B1-CAFC-48A2-A211-C8A8C5C5259A}"/>
              </a:ext>
            </a:extLst>
          </p:cNvPr>
          <p:cNvSpPr txBox="1"/>
          <p:nvPr/>
        </p:nvSpPr>
        <p:spPr>
          <a:xfrm>
            <a:off x="395785" y="450376"/>
            <a:ext cx="109591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A NYNÍ SE PROLEŤME nad naší vesničkou </a:t>
            </a:r>
            <a:r>
              <a:rPr lang="cs-CZ" sz="4000" b="1" dirty="0" err="1">
                <a:solidFill>
                  <a:srgbClr val="542708"/>
                </a:solidFill>
                <a:latin typeface="Bookman Old Style" panose="02050604050505020204" pitchFamily="18" charset="0"/>
              </a:rPr>
              <a:t>Zlukovskou</a:t>
            </a:r>
            <a:r>
              <a:rPr lang="cs-CZ" sz="40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cs-CZ" sz="40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a vychutnejme si tóny naší krásné lidové písně </a:t>
            </a:r>
          </a:p>
          <a:p>
            <a:pPr algn="ctr"/>
            <a:r>
              <a:rPr lang="cs-CZ" sz="40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„TA ZLUKOVSKÁ NÁVES“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8043313-8910-4EDA-BC5E-D85CE5C5BB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271" y="3471885"/>
            <a:ext cx="6368198" cy="2935739"/>
          </a:xfrm>
          <a:prstGeom prst="rect">
            <a:avLst/>
          </a:prstGeom>
          <a:effectLst>
            <a:softEdge rad="546100"/>
          </a:effectLst>
        </p:spPr>
      </p:pic>
    </p:spTree>
    <p:extLst>
      <p:ext uri="{BB962C8B-B14F-4D97-AF65-F5344CB8AC3E}">
        <p14:creationId xmlns:p14="http://schemas.microsoft.com/office/powerpoint/2010/main" val="115589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08461F29-2C07-4ED7-8345-E67A4163DB11}"/>
              </a:ext>
            </a:extLst>
          </p:cNvPr>
          <p:cNvSpPr/>
          <p:nvPr/>
        </p:nvSpPr>
        <p:spPr>
          <a:xfrm>
            <a:off x="210203" y="168656"/>
            <a:ext cx="11857105" cy="631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26.8.1534 </a:t>
            </a:r>
            <a:r>
              <a:rPr lang="cs-CZ" sz="2800" dirty="0">
                <a:latin typeface="Bookman Old Style" panose="02050604050505020204" pitchFamily="18" charset="0"/>
              </a:rPr>
              <a:t>prodala dvůr, louky i pole Aňa, dcera Kateřiny, kněžny </a:t>
            </a:r>
            <a:r>
              <a:rPr lang="cs-CZ" sz="2800" dirty="0" err="1">
                <a:latin typeface="Bookman Old Style" panose="02050604050505020204" pitchFamily="18" charset="0"/>
              </a:rPr>
              <a:t>Minsterberské</a:t>
            </a:r>
            <a:r>
              <a:rPr lang="cs-CZ" sz="2800" dirty="0">
                <a:latin typeface="Bookman Old Style" panose="02050604050505020204" pitchFamily="18" charset="0"/>
              </a:rPr>
              <a:t>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Matěji  </a:t>
            </a:r>
            <a:r>
              <a:rPr lang="cs-CZ" sz="2800" b="1" dirty="0" err="1">
                <a:solidFill>
                  <a:srgbClr val="542708"/>
                </a:solidFill>
                <a:latin typeface="Bookman Old Style" panose="02050604050505020204" pitchFamily="18" charset="0"/>
              </a:rPr>
              <a:t>Kuklvejtovi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 z </a:t>
            </a:r>
            <a:r>
              <a:rPr lang="cs-CZ" sz="2800" b="1" dirty="0" err="1">
                <a:solidFill>
                  <a:srgbClr val="542708"/>
                </a:solidFill>
                <a:latin typeface="Bookman Old Style" panose="02050604050505020204" pitchFamily="18" charset="0"/>
              </a:rPr>
              <a:t>Horusic</a:t>
            </a:r>
            <a:endParaRPr lang="cs-CZ" sz="2800" b="1" dirty="0">
              <a:solidFill>
                <a:srgbClr val="542708"/>
              </a:solidFill>
              <a:latin typeface="Bookman Old Style" panose="02050604050505020204" pitchFamily="18" charset="0"/>
            </a:endParaRPr>
          </a:p>
          <a:p>
            <a:pPr marL="342900" indent="-342900" algn="just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1545</a:t>
            </a:r>
            <a:r>
              <a:rPr lang="cs-CZ" sz="2800" dirty="0">
                <a:latin typeface="Bookman Old Style" panose="02050604050505020204" pitchFamily="18" charset="0"/>
              </a:rPr>
              <a:t> nové majitelky, vnučky </a:t>
            </a:r>
            <a:r>
              <a:rPr lang="cs-CZ" sz="2800" dirty="0" err="1">
                <a:latin typeface="Bookman Old Style" panose="02050604050505020204" pitchFamily="18" charset="0"/>
              </a:rPr>
              <a:t>Aňi</a:t>
            </a:r>
            <a:r>
              <a:rPr lang="cs-CZ" sz="2800" dirty="0">
                <a:latin typeface="Bookman Old Style" panose="02050604050505020204" pitchFamily="18" charset="0"/>
              </a:rPr>
              <a:t> z Hradce, Voršila a Alžběta, provdaná za Diviše Slavatu z Chlumu</a:t>
            </a:r>
          </a:p>
          <a:p>
            <a:pPr marL="342900" indent="-342900" algn="just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1585 </a:t>
            </a:r>
            <a:r>
              <a:rPr lang="cs-CZ" sz="2800" dirty="0">
                <a:latin typeface="Bookman Old Style" panose="02050604050505020204" pitchFamily="18" charset="0"/>
              </a:rPr>
              <a:t>po smrti Alžběty připadla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obec Zlukov Adamovi II. z Hradce</a:t>
            </a:r>
            <a:r>
              <a:rPr lang="cs-CZ" sz="2800" dirty="0">
                <a:latin typeface="Bookman Old Style" panose="02050604050505020204" pitchFamily="18" charset="0"/>
              </a:rPr>
              <a:t> a ten ji připojil k panství Řečickému</a:t>
            </a:r>
          </a:p>
          <a:p>
            <a:pPr marL="342900" indent="-342900" algn="just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1684</a:t>
            </a:r>
            <a:r>
              <a:rPr lang="cs-CZ" sz="2800" b="1" dirty="0">
                <a:latin typeface="Bookman Old Style" panose="02050604050505020204" pitchFamily="18" charset="0"/>
              </a:rPr>
              <a:t> </a:t>
            </a:r>
            <a:r>
              <a:rPr lang="cs-CZ" sz="2800" dirty="0">
                <a:latin typeface="Bookman Old Style" panose="02050604050505020204" pitchFamily="18" charset="0"/>
              </a:rPr>
              <a:t>Franta Vojta, sedlák ze Zlukova, byl jako podezřelý z kacířství na panství krumlovském popraven</a:t>
            </a:r>
          </a:p>
          <a:p>
            <a:pPr algn="just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endParaRPr lang="cs-CZ" dirty="0"/>
          </a:p>
          <a:p>
            <a:pPr marL="342900" indent="-342900" algn="just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v"/>
            </a:pPr>
            <a:endParaRPr lang="cs-CZ" sz="20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68EED30F-F9B5-4EBA-953A-738724650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217" y="4668696"/>
            <a:ext cx="3239579" cy="202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nimek4b">
            <a:hlinkClick r:id="" action="ppaction://media"/>
            <a:extLst>
              <a:ext uri="{FF2B5EF4-FFF2-40B4-BE49-F238E27FC236}">
                <a16:creationId xmlns:a16="http://schemas.microsoft.com/office/drawing/2014/main" xmlns="" id="{8E208BFB-4AF1-4BB2-9B9F-223B1ED6A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9127" y="7596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6000">
        <p:fade/>
      </p:transition>
    </mc:Choice>
    <mc:Fallback xmlns="">
      <p:transition spd="slow" advClick="0" advTm="1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0A04D254-6AD3-4187-A81E-3F64FC2F7EC9}"/>
              </a:ext>
            </a:extLst>
          </p:cNvPr>
          <p:cNvSpPr/>
          <p:nvPr/>
        </p:nvSpPr>
        <p:spPr>
          <a:xfrm>
            <a:off x="92363" y="221961"/>
            <a:ext cx="117671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od roku 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1720</a:t>
            </a:r>
            <a:r>
              <a:rPr lang="cs-CZ" sz="2800" dirty="0"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jsou záznamy, v nichž se nachází jména osadníků</a:t>
            </a:r>
          </a:p>
          <a:p>
            <a:pPr marL="342900" indent="-342900" algn="just"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</a:rPr>
              <a:t>1720 - sedláci ve Zlukově</a:t>
            </a:r>
            <a:r>
              <a:rPr lang="cs-CZ" sz="2800" dirty="0">
                <a:latin typeface="Bookman Old Style" panose="02050604050505020204" pitchFamily="18" charset="0"/>
              </a:rPr>
              <a:t>: Matěj Adamů, Vít </a:t>
            </a:r>
            <a:r>
              <a:rPr lang="cs-CZ" sz="2800" dirty="0" err="1">
                <a:latin typeface="Bookman Old Style" panose="02050604050505020204" pitchFamily="18" charset="0"/>
              </a:rPr>
              <a:t>Leksa</a:t>
            </a:r>
            <a:r>
              <a:rPr lang="cs-CZ" sz="2800" dirty="0">
                <a:latin typeface="Bookman Old Style" panose="02050604050505020204" pitchFamily="18" charset="0"/>
              </a:rPr>
              <a:t>, Vít Novák, Pavel Zavadil, Jakub Janek, Pavel Bartoš, Jiří Vojta, Jan Kadlec, Tomeš </a:t>
            </a:r>
            <a:r>
              <a:rPr lang="cs-CZ" sz="2800" dirty="0" err="1">
                <a:latin typeface="Bookman Old Style" panose="02050604050505020204" pitchFamily="18" charset="0"/>
              </a:rPr>
              <a:t>Bicek</a:t>
            </a:r>
            <a:r>
              <a:rPr lang="cs-CZ" sz="2800" dirty="0">
                <a:latin typeface="Bookman Old Style" panose="02050604050505020204" pitchFamily="18" charset="0"/>
              </a:rPr>
              <a:t>, Ondřej Drábek, Josef Kouba, Tomáš Vaněk, Řehoř Dvořák, Václav Holub, Matěj </a:t>
            </a:r>
            <a:r>
              <a:rPr lang="cs-CZ" sz="2800" dirty="0" err="1">
                <a:latin typeface="Bookman Old Style" panose="02050604050505020204" pitchFamily="18" charset="0"/>
              </a:rPr>
              <a:t>Krátkej</a:t>
            </a:r>
            <a:r>
              <a:rPr lang="cs-CZ" sz="2800" dirty="0">
                <a:latin typeface="Bookman Old Style" panose="02050604050505020204" pitchFamily="18" charset="0"/>
              </a:rPr>
              <a:t>, Jakub Jeníček, Prokop Matějíček, Jan, Janda a Martin Dobeš  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endParaRPr lang="cs-CZ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55C193D-5293-4E3D-AA27-81B96EB46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16" y="3010053"/>
            <a:ext cx="5905266" cy="384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nimek5">
            <a:hlinkClick r:id="" action="ppaction://media"/>
            <a:extLst>
              <a:ext uri="{FF2B5EF4-FFF2-40B4-BE49-F238E27FC236}">
                <a16:creationId xmlns:a16="http://schemas.microsoft.com/office/drawing/2014/main" xmlns="" id="{FC614078-379B-4824-83D6-935BD32C0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3237" y="187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:fad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47543364-D2CC-419C-9CE6-CE63762AB1D3}"/>
              </a:ext>
            </a:extLst>
          </p:cNvPr>
          <p:cNvSpPr/>
          <p:nvPr/>
        </p:nvSpPr>
        <p:spPr>
          <a:xfrm>
            <a:off x="212435" y="428860"/>
            <a:ext cx="5661892" cy="5902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1835</a:t>
            </a:r>
            <a:r>
              <a:rPr lang="cs-CZ" sz="2800" dirty="0">
                <a:solidFill>
                  <a:srgbClr val="444444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 ve Zlukově je 48 domů a 325 obyvatel</a:t>
            </a:r>
          </a:p>
          <a:p>
            <a:pPr marL="342900" lvl="0" indent="-342900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názvy na území Zlukova: </a:t>
            </a:r>
          </a:p>
          <a:p>
            <a:pPr lvl="0" algn="ctr" fontAlgn="base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Čekal, Železný vršek, Záseky,                U </a:t>
            </a:r>
            <a:r>
              <a:rPr lang="cs-CZ" sz="2800" b="1" dirty="0" err="1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Brůdku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, </a:t>
            </a:r>
            <a:r>
              <a:rPr lang="cs-CZ" sz="2800" b="1" dirty="0" err="1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Kukače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, na </a:t>
            </a:r>
            <a:r>
              <a:rPr lang="cs-CZ" sz="2800" b="1" dirty="0" err="1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Rumlici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, </a:t>
            </a:r>
            <a:r>
              <a:rPr lang="cs-CZ" sz="2800" b="1" dirty="0" err="1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Mlíčnice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, na Bojišti, Spáleniště, Padělky, v Lísku, Doubek, </a:t>
            </a:r>
            <a:r>
              <a:rPr lang="cs-CZ" sz="2800" b="1" dirty="0" err="1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Jitárko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, Brodecká,  u Lávek, Písecké, Hlavně, Vrše, </a:t>
            </a:r>
            <a:r>
              <a:rPr lang="cs-CZ" sz="2800" b="1" dirty="0" err="1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Pláňavy</a:t>
            </a: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Open Sans"/>
              </a:rPr>
              <a:t>, na Skalkách   a Čapky</a:t>
            </a:r>
            <a:endParaRPr lang="cs-CZ" sz="2800" b="1" dirty="0">
              <a:solidFill>
                <a:srgbClr val="542708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E3D1107-D08C-48C3-B995-FBCAEF64A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8223"/>
            <a:ext cx="4958687" cy="616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nimek6">
            <a:hlinkClick r:id="" action="ppaction://media"/>
            <a:extLst>
              <a:ext uri="{FF2B5EF4-FFF2-40B4-BE49-F238E27FC236}">
                <a16:creationId xmlns:a16="http://schemas.microsoft.com/office/drawing/2014/main" xmlns="" id="{5E2B181F-5069-409B-A224-308FF7413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3165" y="950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fade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457C88B-E309-4F18-AE3A-E4E88552B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79" y="2320636"/>
            <a:ext cx="5015697" cy="3001819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7EC434C-B0EB-4A73-A095-684CAFCE251B}"/>
              </a:ext>
            </a:extLst>
          </p:cNvPr>
          <p:cNvSpPr/>
          <p:nvPr/>
        </p:nvSpPr>
        <p:spPr>
          <a:xfrm>
            <a:off x="174664" y="218170"/>
            <a:ext cx="76642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1904</a:t>
            </a: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byla postavena dvoutřídní škola</a:t>
            </a:r>
          </a:p>
          <a:p>
            <a:pPr marL="285750" indent="-285750"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první zmínka v kronice školy Drahovské </a:t>
            </a:r>
            <a:endParaRPr lang="cs-CZ" sz="2800" dirty="0">
              <a:latin typeface="Bookman Old Style" panose="020506040505050202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1124E2E-171C-4973-945B-F02468671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215" y="1172277"/>
            <a:ext cx="7469121" cy="5506009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2" name="snimek7">
            <a:hlinkClick r:id="" action="ppaction://media"/>
            <a:extLst>
              <a:ext uri="{FF2B5EF4-FFF2-40B4-BE49-F238E27FC236}">
                <a16:creationId xmlns:a16="http://schemas.microsoft.com/office/drawing/2014/main" xmlns="" id="{6A36A3F6-E46E-47F1-8FDC-46787C6BF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4530" y="1797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>
        <p:fade/>
      </p:transition>
    </mc:Choice>
    <mc:Fallback xmlns=""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032307EC-E306-4A69-8C1B-41197CD0243C}"/>
              </a:ext>
            </a:extLst>
          </p:cNvPr>
          <p:cNvSpPr/>
          <p:nvPr/>
        </p:nvSpPr>
        <p:spPr>
          <a:xfrm>
            <a:off x="0" y="473172"/>
            <a:ext cx="12205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542708"/>
              </a:buCl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rgbClr val="5427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1903 4. května </a:t>
            </a:r>
            <a:r>
              <a:rPr lang="cs-CZ" sz="28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rozhodnutí o zřízení samostatné školy ve Zlukově </a:t>
            </a:r>
            <a:endParaRPr lang="cs-CZ" sz="2800" dirty="0">
              <a:latin typeface="Bookman Old Style" panose="0205060405050502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D5C6BE3-F2E4-4ED7-B1DA-D64F6110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57231" y="138469"/>
            <a:ext cx="4704363" cy="6988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BCBE1F6-56C2-4C86-9279-37E5B0F68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211" y="820526"/>
            <a:ext cx="3918719" cy="604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0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>
        <p:fade/>
      </p:transition>
    </mc:Choice>
    <mc:Fallback xmlns="">
      <p:transition spd="slow" advTm="3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917DBE1-642A-446D-B2F4-6DC865EBB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426" y="136477"/>
            <a:ext cx="5239512" cy="379933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1EA1CF3-4EED-4AA8-B3E7-0BC5D2F38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136477"/>
            <a:ext cx="5829300" cy="405536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B8E2D71-1277-4D96-B600-32F62F44C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52273" y="3221066"/>
            <a:ext cx="5239512" cy="3500456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7683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>
        <p:fade/>
      </p:transition>
    </mc:Choice>
    <mc:Fallback xmlns="">
      <p:transition spd="slow" advClick="0" advTm="32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5a43a2c-b2a1-45b8-8cf3-bcf36cbfdba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D493E0E4392944BE6D880A8709FA03" ma:contentTypeVersion="18" ma:contentTypeDescription="Vytvoří nový dokument" ma:contentTypeScope="" ma:versionID="9a4d8a1ef9ad2e2c1f62ca62b8ad85ab">
  <xsd:schema xmlns:xsd="http://www.w3.org/2001/XMLSchema" xmlns:xs="http://www.w3.org/2001/XMLSchema" xmlns:p="http://schemas.microsoft.com/office/2006/metadata/properties" xmlns:ns3="65a43a2c-b2a1-45b8-8cf3-bcf36cbfdba9" xmlns:ns4="778275a7-1384-4339-ab53-1cfe252132d9" targetNamespace="http://schemas.microsoft.com/office/2006/metadata/properties" ma:root="true" ma:fieldsID="ddf8b89311e5a56d13b8eff8085a76ac" ns3:_="" ns4:_="">
    <xsd:import namespace="65a43a2c-b2a1-45b8-8cf3-bcf36cbfdba9"/>
    <xsd:import namespace="778275a7-1384-4339-ab53-1cfe252132d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43a2c-b2a1-45b8-8cf3-bcf36cbfd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8275a7-1384-4339-ab53-1cfe252132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9DAED8-9CE0-4BDB-8033-C24FC2CC0ACF}">
  <ds:schemaRefs>
    <ds:schemaRef ds:uri="http://purl.org/dc/dcmitype/"/>
    <ds:schemaRef ds:uri="http://purl.org/dc/terms/"/>
    <ds:schemaRef ds:uri="http://schemas.microsoft.com/office/2006/metadata/properties"/>
    <ds:schemaRef ds:uri="65a43a2c-b2a1-45b8-8cf3-bcf36cbfdba9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78275a7-1384-4339-ab53-1cfe252132d9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478334D-D43B-411F-B6E2-D361098CBE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0798D-BF05-4B01-B14F-B25F3C2182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a43a2c-b2a1-45b8-8cf3-bcf36cbfdba9"/>
    <ds:schemaRef ds:uri="778275a7-1384-4339-ab53-1cfe252132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3929</TotalTime>
  <Words>793</Words>
  <Application>Microsoft Office PowerPoint</Application>
  <PresentationFormat>Širokoúhlá obrazovka</PresentationFormat>
  <Paragraphs>93</Paragraphs>
  <Slides>33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1" baseType="lpstr">
      <vt:lpstr>Arial</vt:lpstr>
      <vt:lpstr>Bookman Old Style</vt:lpstr>
      <vt:lpstr>Calibri</vt:lpstr>
      <vt:lpstr>Calibri Light</vt:lpstr>
      <vt:lpstr>Open Sans</vt:lpstr>
      <vt:lpstr>Times New Roman</vt:lpstr>
      <vt:lpstr>Wingdings</vt:lpstr>
      <vt:lpstr>Motiv Office</vt:lpstr>
      <vt:lpstr>obec ZLUKOV okres TÁBOR JIHOČESKÝ KRAJ počet obyvatel: 282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 Zlukov, okres Tábor, Jihočeský kraj Počet obyvatel:</dc:title>
  <dc:creator>Veronika Vašíčková</dc:creator>
  <cp:lastModifiedBy>Aleš Los</cp:lastModifiedBy>
  <cp:revision>42</cp:revision>
  <dcterms:created xsi:type="dcterms:W3CDTF">2024-08-01T15:03:49Z</dcterms:created>
  <dcterms:modified xsi:type="dcterms:W3CDTF">2024-09-12T07:50:49Z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0x010100A7D493E0E4392944BE6D880A8709FA03</vt:lpwstr>
  </property>
</Properties>
</file>